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7" r:id="rId1"/>
  </p:sldMasterIdLst>
  <p:notesMasterIdLst>
    <p:notesMasterId r:id="rId13"/>
  </p:notesMasterIdLst>
  <p:sldIdLst>
    <p:sldId id="256" r:id="rId2"/>
    <p:sldId id="261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6" r:id="rId12"/>
  </p:sldIdLst>
  <p:sldSz cx="9144000" cy="5143500" type="screen16x9"/>
  <p:notesSz cx="6858000" cy="9144000"/>
  <p:embeddedFontLst>
    <p:embeddedFont>
      <p:font typeface="Amatic SC" panose="020B0604020202020204" charset="-79"/>
      <p:regular r:id="rId14"/>
      <p:bold r:id="rId15"/>
    </p:embeddedFont>
    <p:embeddedFont>
      <p:font typeface="Caveat" panose="020B0604020202020204" charset="0"/>
      <p:regular r:id="rId16"/>
      <p:bold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4651" autoAdjust="0"/>
  </p:normalViewPr>
  <p:slideViewPr>
    <p:cSldViewPr snapToGrid="0">
      <p:cViewPr varScale="1">
        <p:scale>
          <a:sx n="115" d="100"/>
          <a:sy n="115" d="100"/>
        </p:scale>
        <p:origin x="88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" name="Google Shape;44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4da1ce6523_0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4da1ce6523_0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4da1ce6523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4da1ce6523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Char char="●"/>
            </a:pPr>
            <a:endParaRPr sz="1200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4da1ce6523_0_1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4da1ce6523_0_1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4da1ce6523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4da1ce6523_0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4da1ce6523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4da1ce6523_0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4da1ce6523_0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4da1ce6523_0_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4da1ce6523_0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4da1ce6523_0_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4da1ce6523_0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4da1ce6523_0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1200"/>
              <a:buFont typeface="Times New Roman"/>
              <a:buChar char="-"/>
            </a:pPr>
            <a:endParaRPr sz="1200" dirty="0">
              <a:solidFill>
                <a:srgbClr val="1C4587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rgbClr val="000000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50825" y="972913"/>
            <a:ext cx="5051951" cy="3197675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2765775" y="1645750"/>
            <a:ext cx="4227000" cy="1431900"/>
          </a:xfrm>
          <a:prstGeom prst="rect">
            <a:avLst/>
          </a:prstGeom>
        </p:spPr>
        <p:txBody>
          <a:bodyPr spcFirstLastPara="1" wrap="square" lIns="0" tIns="0" rIns="0" bIns="0" anchor="t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body" idx="1"/>
          </p:nvPr>
        </p:nvSpPr>
        <p:spPr>
          <a:xfrm>
            <a:off x="1387000" y="1933200"/>
            <a:ext cx="6241500" cy="819900"/>
          </a:xfrm>
          <a:prstGeom prst="rect">
            <a:avLst/>
          </a:prstGeom>
        </p:spPr>
        <p:txBody>
          <a:bodyPr spcFirstLastPara="1" wrap="square" lIns="0" tIns="0" rIns="0" bIns="0" anchor="ctr" anchorCtr="0"/>
          <a:lstStyle>
            <a:lvl1pPr marL="457200" lvl="0" indent="-501650" rtl="0">
              <a:spcBef>
                <a:spcPts val="0"/>
              </a:spcBef>
              <a:spcAft>
                <a:spcPts val="0"/>
              </a:spcAft>
              <a:buSzPts val="4300"/>
              <a:buChar char="•"/>
              <a:defRPr sz="4300"/>
            </a:lvl1pPr>
            <a:lvl2pPr marL="914400" lvl="1" indent="-501650" rtl="0">
              <a:spcBef>
                <a:spcPts val="0"/>
              </a:spcBef>
              <a:spcAft>
                <a:spcPts val="0"/>
              </a:spcAft>
              <a:buSzPts val="4300"/>
              <a:buChar char="•"/>
              <a:defRPr sz="4300"/>
            </a:lvl2pPr>
            <a:lvl3pPr marL="1371600" lvl="2" indent="-501650" rtl="0">
              <a:spcBef>
                <a:spcPts val="0"/>
              </a:spcBef>
              <a:spcAft>
                <a:spcPts val="0"/>
              </a:spcAft>
              <a:buSzPts val="4300"/>
              <a:buChar char="•"/>
              <a:defRPr sz="4300"/>
            </a:lvl3pPr>
            <a:lvl4pPr marL="1828800" lvl="3" indent="-501650" rtl="0">
              <a:spcBef>
                <a:spcPts val="0"/>
              </a:spcBef>
              <a:spcAft>
                <a:spcPts val="0"/>
              </a:spcAft>
              <a:buSzPts val="4300"/>
              <a:buChar char="•"/>
              <a:defRPr sz="4300"/>
            </a:lvl4pPr>
            <a:lvl5pPr marL="2286000" lvl="4" indent="-501650" rtl="0">
              <a:spcBef>
                <a:spcPts val="0"/>
              </a:spcBef>
              <a:spcAft>
                <a:spcPts val="0"/>
              </a:spcAft>
              <a:buSzPts val="4300"/>
              <a:buChar char="•"/>
              <a:defRPr sz="4300"/>
            </a:lvl5pPr>
            <a:lvl6pPr marL="2743200" lvl="5" indent="-501650" rtl="0">
              <a:spcBef>
                <a:spcPts val="0"/>
              </a:spcBef>
              <a:spcAft>
                <a:spcPts val="0"/>
              </a:spcAft>
              <a:buSzPts val="4300"/>
              <a:buChar char="•"/>
              <a:defRPr sz="4300"/>
            </a:lvl6pPr>
            <a:lvl7pPr marL="3200400" lvl="6" indent="-501650" rtl="0">
              <a:spcBef>
                <a:spcPts val="0"/>
              </a:spcBef>
              <a:spcAft>
                <a:spcPts val="0"/>
              </a:spcAft>
              <a:buSzPts val="4300"/>
              <a:buChar char="•"/>
              <a:defRPr sz="4300"/>
            </a:lvl7pPr>
            <a:lvl8pPr marL="3657600" lvl="7" indent="-501650" rtl="0">
              <a:spcBef>
                <a:spcPts val="0"/>
              </a:spcBef>
              <a:spcAft>
                <a:spcPts val="0"/>
              </a:spcAft>
              <a:buSzPts val="4300"/>
              <a:buChar char="•"/>
              <a:defRPr sz="4300"/>
            </a:lvl8pPr>
            <a:lvl9pPr marL="4114800" lvl="8" indent="-501650">
              <a:spcBef>
                <a:spcPts val="0"/>
              </a:spcBef>
              <a:spcAft>
                <a:spcPts val="0"/>
              </a:spcAft>
              <a:buSzPts val="4300"/>
              <a:buChar char="•"/>
              <a:defRPr sz="4300"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sldNum" idx="12"/>
          </p:nvPr>
        </p:nvSpPr>
        <p:spPr>
          <a:xfrm>
            <a:off x="8404384" y="2540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5"/>
          <p:cNvSpPr txBox="1">
            <a:spLocks noGrp="1"/>
          </p:cNvSpPr>
          <p:nvPr>
            <p:ph type="title"/>
          </p:nvPr>
        </p:nvSpPr>
        <p:spPr>
          <a:xfrm>
            <a:off x="1411775" y="129768"/>
            <a:ext cx="7273800" cy="857400"/>
          </a:xfrm>
          <a:prstGeom prst="rect">
            <a:avLst/>
          </a:prstGeom>
        </p:spPr>
        <p:txBody>
          <a:bodyPr spcFirstLastPara="1" wrap="square" lIns="0" tIns="0" rIns="0" bIns="0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body" idx="1"/>
          </p:nvPr>
        </p:nvSpPr>
        <p:spPr>
          <a:xfrm>
            <a:off x="1411775" y="1287956"/>
            <a:ext cx="7273800" cy="3271200"/>
          </a:xfrm>
          <a:prstGeom prst="rect">
            <a:avLst/>
          </a:prstGeom>
        </p:spPr>
        <p:txBody>
          <a:bodyPr spcFirstLastPara="1" wrap="square" lIns="0" tIns="0" rIns="0" bIns="0" anchor="t" anchorCtr="0"/>
          <a:lstStyle>
            <a:lvl1pPr marL="457200" lvl="0" indent="-36830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2pPr>
            <a:lvl3pPr marL="1371600" lvl="2" indent="-36830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4pPr>
            <a:lvl5pPr marL="2286000" lvl="4" indent="-36830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5pPr>
            <a:lvl6pPr marL="2743200" lvl="5" indent="-36830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6pPr>
            <a:lvl7pPr marL="3200400" lvl="6" indent="-36830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7pPr>
            <a:lvl8pPr marL="3657600" lvl="7" indent="-36830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8pPr>
            <a:lvl9pPr marL="4114800" lvl="8" indent="-36830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sldNum" idx="12"/>
          </p:nvPr>
        </p:nvSpPr>
        <p:spPr>
          <a:xfrm>
            <a:off x="8404384" y="2540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1411775" y="129768"/>
            <a:ext cx="7273800" cy="857400"/>
          </a:xfrm>
          <a:prstGeom prst="rect">
            <a:avLst/>
          </a:prstGeom>
        </p:spPr>
        <p:txBody>
          <a:bodyPr spcFirstLastPara="1" wrap="square" lIns="0" tIns="0" rIns="0" bIns="0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1411775" y="1287950"/>
            <a:ext cx="2238000" cy="3637800"/>
          </a:xfrm>
          <a:prstGeom prst="rect">
            <a:avLst/>
          </a:prstGeom>
        </p:spPr>
        <p:txBody>
          <a:bodyPr spcFirstLastPara="1" wrap="square" lIns="0" tIns="0" rIns="0" bIns="0" anchor="t" anchorCtr="0"/>
          <a:lstStyle>
            <a:lvl1pPr marL="457200" lvl="0" indent="-368300" rtl="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1pPr>
            <a:lvl2pPr marL="914400" lvl="1" indent="-368300" rtl="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2pPr>
            <a:lvl3pPr marL="1371600" lvl="2" indent="-368300" rtl="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3pPr>
            <a:lvl4pPr marL="1828800" lvl="3" indent="-368300" rtl="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4pPr>
            <a:lvl5pPr marL="2286000" lvl="4" indent="-368300" rtl="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5pPr>
            <a:lvl6pPr marL="2743200" lvl="5" indent="-368300" rtl="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6pPr>
            <a:lvl7pPr marL="3200400" lvl="6" indent="-368300" rtl="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7pPr>
            <a:lvl8pPr marL="3657600" lvl="7" indent="-368300" rtl="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8pPr>
            <a:lvl9pPr marL="4114800" lvl="8" indent="-368300" rtl="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body" idx="2"/>
          </p:nvPr>
        </p:nvSpPr>
        <p:spPr>
          <a:xfrm>
            <a:off x="3929671" y="1287950"/>
            <a:ext cx="2238000" cy="3637800"/>
          </a:xfrm>
          <a:prstGeom prst="rect">
            <a:avLst/>
          </a:prstGeom>
        </p:spPr>
        <p:txBody>
          <a:bodyPr spcFirstLastPara="1" wrap="square" lIns="0" tIns="0" rIns="0" bIns="0" anchor="t" anchorCtr="0"/>
          <a:lstStyle>
            <a:lvl1pPr marL="457200" lvl="0" indent="-368300" rtl="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1pPr>
            <a:lvl2pPr marL="914400" lvl="1" indent="-368300" rtl="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2pPr>
            <a:lvl3pPr marL="1371600" lvl="2" indent="-368300" rtl="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3pPr>
            <a:lvl4pPr marL="1828800" lvl="3" indent="-368300" rtl="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4pPr>
            <a:lvl5pPr marL="2286000" lvl="4" indent="-368300" rtl="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5pPr>
            <a:lvl6pPr marL="2743200" lvl="5" indent="-368300" rtl="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6pPr>
            <a:lvl7pPr marL="3200400" lvl="6" indent="-368300" rtl="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7pPr>
            <a:lvl8pPr marL="3657600" lvl="7" indent="-368300" rtl="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8pPr>
            <a:lvl9pPr marL="4114800" lvl="8" indent="-368300" rtl="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body" idx="3"/>
          </p:nvPr>
        </p:nvSpPr>
        <p:spPr>
          <a:xfrm>
            <a:off x="6447566" y="1287950"/>
            <a:ext cx="2238000" cy="3637800"/>
          </a:xfrm>
          <a:prstGeom prst="rect">
            <a:avLst/>
          </a:prstGeom>
        </p:spPr>
        <p:txBody>
          <a:bodyPr spcFirstLastPara="1" wrap="square" lIns="0" tIns="0" rIns="0" bIns="0" anchor="t" anchorCtr="0"/>
          <a:lstStyle>
            <a:lvl1pPr marL="457200" lvl="0" indent="-368300" rtl="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1pPr>
            <a:lvl2pPr marL="914400" lvl="1" indent="-368300" rtl="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2pPr>
            <a:lvl3pPr marL="1371600" lvl="2" indent="-368300" rtl="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3pPr>
            <a:lvl4pPr marL="1828800" lvl="3" indent="-368300" rtl="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4pPr>
            <a:lvl5pPr marL="2286000" lvl="4" indent="-368300" rtl="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5pPr>
            <a:lvl6pPr marL="2743200" lvl="5" indent="-368300" rtl="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6pPr>
            <a:lvl7pPr marL="3200400" lvl="6" indent="-368300" rtl="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7pPr>
            <a:lvl8pPr marL="3657600" lvl="7" indent="-368300" rtl="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8pPr>
            <a:lvl9pPr marL="4114800" lvl="8" indent="-368300" rtl="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sldNum" idx="12"/>
          </p:nvPr>
        </p:nvSpPr>
        <p:spPr>
          <a:xfrm>
            <a:off x="8404384" y="2540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8"/>
          <p:cNvSpPr txBox="1">
            <a:spLocks noGrp="1"/>
          </p:cNvSpPr>
          <p:nvPr>
            <p:ph type="title"/>
          </p:nvPr>
        </p:nvSpPr>
        <p:spPr>
          <a:xfrm>
            <a:off x="1411775" y="129768"/>
            <a:ext cx="7273800" cy="857400"/>
          </a:xfrm>
          <a:prstGeom prst="rect">
            <a:avLst/>
          </a:prstGeom>
        </p:spPr>
        <p:txBody>
          <a:bodyPr spcFirstLastPara="1" wrap="square" lIns="0" tIns="0" rIns="0" bIns="0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8"/>
          <p:cNvSpPr txBox="1">
            <a:spLocks noGrp="1"/>
          </p:cNvSpPr>
          <p:nvPr>
            <p:ph type="sldNum" idx="12"/>
          </p:nvPr>
        </p:nvSpPr>
        <p:spPr>
          <a:xfrm>
            <a:off x="8404384" y="2540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9"/>
          <p:cNvSpPr txBox="1">
            <a:spLocks noGrp="1"/>
          </p:cNvSpPr>
          <p:nvPr>
            <p:ph type="body" idx="1"/>
          </p:nvPr>
        </p:nvSpPr>
        <p:spPr>
          <a:xfrm>
            <a:off x="1411775" y="4270412"/>
            <a:ext cx="7275000" cy="519600"/>
          </a:xfrm>
          <a:prstGeom prst="rect">
            <a:avLst/>
          </a:prstGeom>
        </p:spPr>
        <p:txBody>
          <a:bodyPr spcFirstLastPara="1" wrap="square" lIns="0" tIns="0" rIns="0" bIns="0" anchor="t" anchorCtr="0"/>
          <a:lstStyle>
            <a:lvl1pPr marL="457200" lvl="0" indent="-228600"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sldNum" idx="12"/>
          </p:nvPr>
        </p:nvSpPr>
        <p:spPr>
          <a:xfrm>
            <a:off x="8404384" y="2540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0"/>
          <p:cNvSpPr txBox="1">
            <a:spLocks noGrp="1"/>
          </p:cNvSpPr>
          <p:nvPr>
            <p:ph type="sldNum" idx="12"/>
          </p:nvPr>
        </p:nvSpPr>
        <p:spPr>
          <a:xfrm>
            <a:off x="8404384" y="2540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blipFill>
          <a:blip r:embed="rId9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411775" y="129768"/>
            <a:ext cx="72738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200"/>
              <a:buFont typeface="Amatic SC"/>
              <a:buNone/>
              <a:defRPr sz="3200" b="1">
                <a:solidFill>
                  <a:srgbClr val="1C4587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200"/>
              <a:buFont typeface="Amatic SC"/>
              <a:buNone/>
              <a:defRPr sz="3200" b="1">
                <a:solidFill>
                  <a:srgbClr val="1C4587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200"/>
              <a:buFont typeface="Amatic SC"/>
              <a:buNone/>
              <a:defRPr sz="3200" b="1">
                <a:solidFill>
                  <a:srgbClr val="1C4587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200"/>
              <a:buFont typeface="Amatic SC"/>
              <a:buNone/>
              <a:defRPr sz="3200" b="1">
                <a:solidFill>
                  <a:srgbClr val="1C4587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200"/>
              <a:buFont typeface="Amatic SC"/>
              <a:buNone/>
              <a:defRPr sz="3200" b="1">
                <a:solidFill>
                  <a:srgbClr val="1C4587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200"/>
              <a:buFont typeface="Amatic SC"/>
              <a:buNone/>
              <a:defRPr sz="3200" b="1">
                <a:solidFill>
                  <a:srgbClr val="1C4587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200"/>
              <a:buFont typeface="Amatic SC"/>
              <a:buNone/>
              <a:defRPr sz="3200" b="1">
                <a:solidFill>
                  <a:srgbClr val="1C4587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200"/>
              <a:buFont typeface="Amatic SC"/>
              <a:buNone/>
              <a:defRPr sz="3200" b="1">
                <a:solidFill>
                  <a:srgbClr val="1C4587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200"/>
              <a:buFont typeface="Amatic SC"/>
              <a:buNone/>
              <a:defRPr sz="3200" b="1">
                <a:solidFill>
                  <a:srgbClr val="1C4587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411775" y="1287956"/>
            <a:ext cx="7273800" cy="327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3683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200"/>
              <a:buFont typeface="Caveat"/>
              <a:buChar char="•"/>
              <a:defRPr sz="2200">
                <a:solidFill>
                  <a:srgbClr val="1C4587"/>
                </a:solidFill>
                <a:latin typeface="Caveat"/>
                <a:ea typeface="Caveat"/>
                <a:cs typeface="Caveat"/>
                <a:sym typeface="Caveat"/>
              </a:defRPr>
            </a:lvl1pPr>
            <a:lvl2pPr marL="914400" lvl="1" indent="-3683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200"/>
              <a:buFont typeface="Caveat"/>
              <a:buChar char="•"/>
              <a:defRPr sz="2200">
                <a:solidFill>
                  <a:srgbClr val="1C4587"/>
                </a:solidFill>
                <a:latin typeface="Caveat"/>
                <a:ea typeface="Caveat"/>
                <a:cs typeface="Caveat"/>
                <a:sym typeface="Caveat"/>
              </a:defRPr>
            </a:lvl2pPr>
            <a:lvl3pPr marL="1371600" lvl="2" indent="-3683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200"/>
              <a:buFont typeface="Caveat"/>
              <a:buChar char="•"/>
              <a:defRPr sz="2200">
                <a:solidFill>
                  <a:srgbClr val="1C4587"/>
                </a:solidFill>
                <a:latin typeface="Caveat"/>
                <a:ea typeface="Caveat"/>
                <a:cs typeface="Caveat"/>
                <a:sym typeface="Caveat"/>
              </a:defRPr>
            </a:lvl3pPr>
            <a:lvl4pPr marL="1828800" lvl="3" indent="-3683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200"/>
              <a:buFont typeface="Caveat"/>
              <a:buChar char="•"/>
              <a:defRPr sz="2200">
                <a:solidFill>
                  <a:srgbClr val="1C4587"/>
                </a:solidFill>
                <a:latin typeface="Caveat"/>
                <a:ea typeface="Caveat"/>
                <a:cs typeface="Caveat"/>
                <a:sym typeface="Caveat"/>
              </a:defRPr>
            </a:lvl4pPr>
            <a:lvl5pPr marL="2286000" lvl="4" indent="-3683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200"/>
              <a:buFont typeface="Caveat"/>
              <a:buChar char="•"/>
              <a:defRPr sz="2200">
                <a:solidFill>
                  <a:srgbClr val="1C4587"/>
                </a:solidFill>
                <a:latin typeface="Caveat"/>
                <a:ea typeface="Caveat"/>
                <a:cs typeface="Caveat"/>
                <a:sym typeface="Caveat"/>
              </a:defRPr>
            </a:lvl5pPr>
            <a:lvl6pPr marL="2743200" lvl="5" indent="-3683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200"/>
              <a:buFont typeface="Caveat"/>
              <a:buChar char="•"/>
              <a:defRPr sz="2200">
                <a:solidFill>
                  <a:srgbClr val="1C4587"/>
                </a:solidFill>
                <a:latin typeface="Caveat"/>
                <a:ea typeface="Caveat"/>
                <a:cs typeface="Caveat"/>
                <a:sym typeface="Caveat"/>
              </a:defRPr>
            </a:lvl6pPr>
            <a:lvl7pPr marL="3200400" lvl="6" indent="-3683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200"/>
              <a:buFont typeface="Caveat"/>
              <a:buChar char="•"/>
              <a:defRPr sz="2200">
                <a:solidFill>
                  <a:srgbClr val="1C4587"/>
                </a:solidFill>
                <a:latin typeface="Caveat"/>
                <a:ea typeface="Caveat"/>
                <a:cs typeface="Caveat"/>
                <a:sym typeface="Caveat"/>
              </a:defRPr>
            </a:lvl7pPr>
            <a:lvl8pPr marL="3657600" lvl="7" indent="-3683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200"/>
              <a:buFont typeface="Caveat"/>
              <a:buChar char="•"/>
              <a:defRPr sz="2200">
                <a:solidFill>
                  <a:srgbClr val="1C4587"/>
                </a:solidFill>
                <a:latin typeface="Caveat"/>
                <a:ea typeface="Caveat"/>
                <a:cs typeface="Caveat"/>
                <a:sym typeface="Caveat"/>
              </a:defRPr>
            </a:lvl8pPr>
            <a:lvl9pPr marL="4114800" lvl="8" indent="-3683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200"/>
              <a:buFont typeface="Caveat"/>
              <a:buChar char="•"/>
              <a:defRPr sz="2200">
                <a:solidFill>
                  <a:srgbClr val="1C4587"/>
                </a:solidFill>
                <a:latin typeface="Caveat"/>
                <a:ea typeface="Caveat"/>
                <a:cs typeface="Caveat"/>
                <a:sym typeface="Cavea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04384" y="2540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>
              <a:buNone/>
              <a:defRPr>
                <a:solidFill>
                  <a:srgbClr val="6CC2DC"/>
                </a:solidFill>
                <a:latin typeface="Caveat"/>
                <a:ea typeface="Caveat"/>
                <a:cs typeface="Caveat"/>
                <a:sym typeface="Caveat"/>
              </a:defRPr>
            </a:lvl1pPr>
            <a:lvl2pPr lvl="1" algn="r">
              <a:buNone/>
              <a:defRPr>
                <a:solidFill>
                  <a:srgbClr val="6CC2DC"/>
                </a:solidFill>
                <a:latin typeface="Caveat"/>
                <a:ea typeface="Caveat"/>
                <a:cs typeface="Caveat"/>
                <a:sym typeface="Caveat"/>
              </a:defRPr>
            </a:lvl2pPr>
            <a:lvl3pPr lvl="2" algn="r">
              <a:buNone/>
              <a:defRPr>
                <a:solidFill>
                  <a:srgbClr val="6CC2DC"/>
                </a:solidFill>
                <a:latin typeface="Caveat"/>
                <a:ea typeface="Caveat"/>
                <a:cs typeface="Caveat"/>
                <a:sym typeface="Caveat"/>
              </a:defRPr>
            </a:lvl3pPr>
            <a:lvl4pPr lvl="3" algn="r">
              <a:buNone/>
              <a:defRPr>
                <a:solidFill>
                  <a:srgbClr val="6CC2DC"/>
                </a:solidFill>
                <a:latin typeface="Caveat"/>
                <a:ea typeface="Caveat"/>
                <a:cs typeface="Caveat"/>
                <a:sym typeface="Caveat"/>
              </a:defRPr>
            </a:lvl4pPr>
            <a:lvl5pPr lvl="4" algn="r">
              <a:buNone/>
              <a:defRPr>
                <a:solidFill>
                  <a:srgbClr val="6CC2DC"/>
                </a:solidFill>
                <a:latin typeface="Caveat"/>
                <a:ea typeface="Caveat"/>
                <a:cs typeface="Caveat"/>
                <a:sym typeface="Caveat"/>
              </a:defRPr>
            </a:lvl5pPr>
            <a:lvl6pPr lvl="5" algn="r">
              <a:buNone/>
              <a:defRPr>
                <a:solidFill>
                  <a:srgbClr val="6CC2DC"/>
                </a:solidFill>
                <a:latin typeface="Caveat"/>
                <a:ea typeface="Caveat"/>
                <a:cs typeface="Caveat"/>
                <a:sym typeface="Caveat"/>
              </a:defRPr>
            </a:lvl6pPr>
            <a:lvl7pPr lvl="6" algn="r">
              <a:buNone/>
              <a:defRPr>
                <a:solidFill>
                  <a:srgbClr val="6CC2DC"/>
                </a:solidFill>
                <a:latin typeface="Caveat"/>
                <a:ea typeface="Caveat"/>
                <a:cs typeface="Caveat"/>
                <a:sym typeface="Caveat"/>
              </a:defRPr>
            </a:lvl7pPr>
            <a:lvl8pPr lvl="7" algn="r">
              <a:buNone/>
              <a:defRPr>
                <a:solidFill>
                  <a:srgbClr val="6CC2DC"/>
                </a:solidFill>
                <a:latin typeface="Caveat"/>
                <a:ea typeface="Caveat"/>
                <a:cs typeface="Caveat"/>
                <a:sym typeface="Caveat"/>
              </a:defRPr>
            </a:lvl8pPr>
            <a:lvl9pPr lvl="8" algn="r">
              <a:buNone/>
              <a:defRPr>
                <a:solidFill>
                  <a:srgbClr val="6CC2DC"/>
                </a:solidFill>
                <a:latin typeface="Caveat"/>
                <a:ea typeface="Caveat"/>
                <a:cs typeface="Caveat"/>
                <a:sym typeface="Cave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3" r:id="rId4"/>
    <p:sldLayoutId id="2147483654" r:id="rId5"/>
    <p:sldLayoutId id="2147483655" r:id="rId6"/>
    <p:sldLayoutId id="2147483656" r:id="rId7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lidescarnival.com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unsplash.com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1"/>
          <p:cNvSpPr txBox="1">
            <a:spLocks noGrp="1"/>
          </p:cNvSpPr>
          <p:nvPr>
            <p:ph type="ctrTitle"/>
          </p:nvPr>
        </p:nvSpPr>
        <p:spPr>
          <a:xfrm>
            <a:off x="2765775" y="1775600"/>
            <a:ext cx="4227000" cy="1431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 err="1" smtClean="0"/>
              <a:t>TimeClock</a:t>
            </a:r>
            <a:r>
              <a:rPr lang="en-US" sz="4000" dirty="0" smtClean="0"/>
              <a:t> Plus for Lehigh University Hourly Employees</a:t>
            </a:r>
            <a:endParaRPr sz="40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5"/>
          <p:cNvSpPr txBox="1">
            <a:spLocks noGrp="1"/>
          </p:cNvSpPr>
          <p:nvPr>
            <p:ph type="sldNum" idx="12"/>
          </p:nvPr>
        </p:nvSpPr>
        <p:spPr>
          <a:xfrm>
            <a:off x="8404384" y="2540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sp>
        <p:nvSpPr>
          <p:cNvPr id="156" name="Google Shape;156;p25"/>
          <p:cNvSpPr/>
          <p:nvPr/>
        </p:nvSpPr>
        <p:spPr>
          <a:xfrm>
            <a:off x="2262075" y="173125"/>
            <a:ext cx="4874208" cy="5064272"/>
          </a:xfrm>
          <a:custGeom>
            <a:avLst/>
            <a:gdLst/>
            <a:ahLst/>
            <a:cxnLst/>
            <a:rect l="l" t="t" r="r" b="b"/>
            <a:pathLst>
              <a:path w="16863" h="20878" extrusionOk="0">
                <a:moveTo>
                  <a:pt x="974" y="1801"/>
                </a:moveTo>
                <a:lnTo>
                  <a:pt x="1144" y="1825"/>
                </a:lnTo>
                <a:lnTo>
                  <a:pt x="1314" y="1874"/>
                </a:lnTo>
                <a:lnTo>
                  <a:pt x="1436" y="1874"/>
                </a:lnTo>
                <a:lnTo>
                  <a:pt x="1455" y="2041"/>
                </a:lnTo>
                <a:lnTo>
                  <a:pt x="1455" y="2041"/>
                </a:lnTo>
                <a:lnTo>
                  <a:pt x="1412" y="2020"/>
                </a:lnTo>
                <a:lnTo>
                  <a:pt x="1290" y="1995"/>
                </a:lnTo>
                <a:lnTo>
                  <a:pt x="1168" y="1995"/>
                </a:lnTo>
                <a:lnTo>
                  <a:pt x="998" y="2068"/>
                </a:lnTo>
                <a:lnTo>
                  <a:pt x="828" y="2166"/>
                </a:lnTo>
                <a:lnTo>
                  <a:pt x="657" y="2287"/>
                </a:lnTo>
                <a:lnTo>
                  <a:pt x="511" y="2409"/>
                </a:lnTo>
                <a:lnTo>
                  <a:pt x="487" y="2093"/>
                </a:lnTo>
                <a:lnTo>
                  <a:pt x="438" y="1801"/>
                </a:lnTo>
                <a:lnTo>
                  <a:pt x="609" y="1825"/>
                </a:lnTo>
                <a:lnTo>
                  <a:pt x="974" y="1801"/>
                </a:lnTo>
                <a:close/>
                <a:moveTo>
                  <a:pt x="1460" y="2093"/>
                </a:moveTo>
                <a:lnTo>
                  <a:pt x="1509" y="2774"/>
                </a:lnTo>
                <a:lnTo>
                  <a:pt x="1509" y="2774"/>
                </a:lnTo>
                <a:lnTo>
                  <a:pt x="1387" y="2750"/>
                </a:lnTo>
                <a:lnTo>
                  <a:pt x="1314" y="2774"/>
                </a:lnTo>
                <a:lnTo>
                  <a:pt x="1266" y="2798"/>
                </a:lnTo>
                <a:lnTo>
                  <a:pt x="925" y="3042"/>
                </a:lnTo>
                <a:lnTo>
                  <a:pt x="560" y="3309"/>
                </a:lnTo>
                <a:lnTo>
                  <a:pt x="511" y="3358"/>
                </a:lnTo>
                <a:lnTo>
                  <a:pt x="511" y="2847"/>
                </a:lnTo>
                <a:lnTo>
                  <a:pt x="536" y="2823"/>
                </a:lnTo>
                <a:lnTo>
                  <a:pt x="706" y="2725"/>
                </a:lnTo>
                <a:lnTo>
                  <a:pt x="852" y="2604"/>
                </a:lnTo>
                <a:lnTo>
                  <a:pt x="1193" y="2409"/>
                </a:lnTo>
                <a:lnTo>
                  <a:pt x="1290" y="2360"/>
                </a:lnTo>
                <a:lnTo>
                  <a:pt x="1363" y="2287"/>
                </a:lnTo>
                <a:lnTo>
                  <a:pt x="1460" y="2117"/>
                </a:lnTo>
                <a:lnTo>
                  <a:pt x="1460" y="2093"/>
                </a:lnTo>
                <a:close/>
                <a:moveTo>
                  <a:pt x="13237" y="803"/>
                </a:moveTo>
                <a:lnTo>
                  <a:pt x="13408" y="949"/>
                </a:lnTo>
                <a:lnTo>
                  <a:pt x="13675" y="1192"/>
                </a:lnTo>
                <a:lnTo>
                  <a:pt x="13943" y="1436"/>
                </a:lnTo>
                <a:lnTo>
                  <a:pt x="14211" y="1655"/>
                </a:lnTo>
                <a:lnTo>
                  <a:pt x="14454" y="1922"/>
                </a:lnTo>
                <a:lnTo>
                  <a:pt x="14721" y="2214"/>
                </a:lnTo>
                <a:lnTo>
                  <a:pt x="14989" y="2482"/>
                </a:lnTo>
                <a:lnTo>
                  <a:pt x="15500" y="3017"/>
                </a:lnTo>
                <a:lnTo>
                  <a:pt x="15670" y="3188"/>
                </a:lnTo>
                <a:lnTo>
                  <a:pt x="15816" y="3382"/>
                </a:lnTo>
                <a:lnTo>
                  <a:pt x="15938" y="3577"/>
                </a:lnTo>
                <a:lnTo>
                  <a:pt x="16108" y="3772"/>
                </a:lnTo>
                <a:lnTo>
                  <a:pt x="15743" y="3796"/>
                </a:lnTo>
                <a:lnTo>
                  <a:pt x="15403" y="3820"/>
                </a:lnTo>
                <a:lnTo>
                  <a:pt x="14697" y="3820"/>
                </a:lnTo>
                <a:lnTo>
                  <a:pt x="14016" y="3796"/>
                </a:lnTo>
                <a:lnTo>
                  <a:pt x="13651" y="3772"/>
                </a:lnTo>
                <a:lnTo>
                  <a:pt x="13310" y="3820"/>
                </a:lnTo>
                <a:lnTo>
                  <a:pt x="13262" y="3042"/>
                </a:lnTo>
                <a:lnTo>
                  <a:pt x="13213" y="2239"/>
                </a:lnTo>
                <a:lnTo>
                  <a:pt x="13189" y="1874"/>
                </a:lnTo>
                <a:lnTo>
                  <a:pt x="13189" y="1533"/>
                </a:lnTo>
                <a:lnTo>
                  <a:pt x="13237" y="803"/>
                </a:lnTo>
                <a:close/>
                <a:moveTo>
                  <a:pt x="1533" y="3163"/>
                </a:moveTo>
                <a:lnTo>
                  <a:pt x="1533" y="3455"/>
                </a:lnTo>
                <a:lnTo>
                  <a:pt x="1363" y="3553"/>
                </a:lnTo>
                <a:lnTo>
                  <a:pt x="1217" y="3650"/>
                </a:lnTo>
                <a:lnTo>
                  <a:pt x="901" y="3918"/>
                </a:lnTo>
                <a:lnTo>
                  <a:pt x="706" y="4064"/>
                </a:lnTo>
                <a:lnTo>
                  <a:pt x="511" y="4210"/>
                </a:lnTo>
                <a:lnTo>
                  <a:pt x="511" y="3845"/>
                </a:lnTo>
                <a:lnTo>
                  <a:pt x="511" y="3747"/>
                </a:lnTo>
                <a:lnTo>
                  <a:pt x="657" y="3699"/>
                </a:lnTo>
                <a:lnTo>
                  <a:pt x="803" y="3626"/>
                </a:lnTo>
                <a:lnTo>
                  <a:pt x="1047" y="3455"/>
                </a:lnTo>
                <a:lnTo>
                  <a:pt x="1387" y="3236"/>
                </a:lnTo>
                <a:lnTo>
                  <a:pt x="1533" y="3163"/>
                </a:lnTo>
                <a:close/>
                <a:moveTo>
                  <a:pt x="1558" y="3942"/>
                </a:moveTo>
                <a:lnTo>
                  <a:pt x="1533" y="4404"/>
                </a:lnTo>
                <a:lnTo>
                  <a:pt x="1533" y="4526"/>
                </a:lnTo>
                <a:lnTo>
                  <a:pt x="1193" y="4745"/>
                </a:lnTo>
                <a:lnTo>
                  <a:pt x="852" y="4988"/>
                </a:lnTo>
                <a:lnTo>
                  <a:pt x="657" y="5086"/>
                </a:lnTo>
                <a:lnTo>
                  <a:pt x="511" y="5232"/>
                </a:lnTo>
                <a:lnTo>
                  <a:pt x="511" y="4648"/>
                </a:lnTo>
                <a:lnTo>
                  <a:pt x="657" y="4575"/>
                </a:lnTo>
                <a:lnTo>
                  <a:pt x="828" y="4477"/>
                </a:lnTo>
                <a:lnTo>
                  <a:pt x="1095" y="4258"/>
                </a:lnTo>
                <a:lnTo>
                  <a:pt x="1558" y="3942"/>
                </a:lnTo>
                <a:close/>
                <a:moveTo>
                  <a:pt x="1509" y="4964"/>
                </a:moveTo>
                <a:lnTo>
                  <a:pt x="1485" y="5378"/>
                </a:lnTo>
                <a:lnTo>
                  <a:pt x="1363" y="5451"/>
                </a:lnTo>
                <a:lnTo>
                  <a:pt x="1241" y="5548"/>
                </a:lnTo>
                <a:lnTo>
                  <a:pt x="998" y="5767"/>
                </a:lnTo>
                <a:lnTo>
                  <a:pt x="730" y="5986"/>
                </a:lnTo>
                <a:lnTo>
                  <a:pt x="609" y="6108"/>
                </a:lnTo>
                <a:lnTo>
                  <a:pt x="511" y="6254"/>
                </a:lnTo>
                <a:lnTo>
                  <a:pt x="511" y="5499"/>
                </a:lnTo>
                <a:lnTo>
                  <a:pt x="633" y="5475"/>
                </a:lnTo>
                <a:lnTo>
                  <a:pt x="755" y="5426"/>
                </a:lnTo>
                <a:lnTo>
                  <a:pt x="1022" y="5256"/>
                </a:lnTo>
                <a:lnTo>
                  <a:pt x="1509" y="4964"/>
                </a:lnTo>
                <a:close/>
                <a:moveTo>
                  <a:pt x="1460" y="5889"/>
                </a:moveTo>
                <a:lnTo>
                  <a:pt x="1436" y="6473"/>
                </a:lnTo>
                <a:lnTo>
                  <a:pt x="1363" y="6448"/>
                </a:lnTo>
                <a:lnTo>
                  <a:pt x="1266" y="6448"/>
                </a:lnTo>
                <a:lnTo>
                  <a:pt x="1193" y="6473"/>
                </a:lnTo>
                <a:lnTo>
                  <a:pt x="1022" y="6594"/>
                </a:lnTo>
                <a:lnTo>
                  <a:pt x="852" y="6716"/>
                </a:lnTo>
                <a:lnTo>
                  <a:pt x="730" y="6862"/>
                </a:lnTo>
                <a:lnTo>
                  <a:pt x="511" y="7105"/>
                </a:lnTo>
                <a:lnTo>
                  <a:pt x="511" y="6448"/>
                </a:lnTo>
                <a:lnTo>
                  <a:pt x="682" y="6424"/>
                </a:lnTo>
                <a:lnTo>
                  <a:pt x="828" y="6351"/>
                </a:lnTo>
                <a:lnTo>
                  <a:pt x="974" y="6254"/>
                </a:lnTo>
                <a:lnTo>
                  <a:pt x="1095" y="6156"/>
                </a:lnTo>
                <a:lnTo>
                  <a:pt x="1460" y="5889"/>
                </a:lnTo>
                <a:close/>
                <a:moveTo>
                  <a:pt x="1412" y="6813"/>
                </a:moveTo>
                <a:lnTo>
                  <a:pt x="1387" y="7397"/>
                </a:lnTo>
                <a:lnTo>
                  <a:pt x="1168" y="7616"/>
                </a:lnTo>
                <a:lnTo>
                  <a:pt x="925" y="7835"/>
                </a:lnTo>
                <a:lnTo>
                  <a:pt x="755" y="8006"/>
                </a:lnTo>
                <a:lnTo>
                  <a:pt x="584" y="8176"/>
                </a:lnTo>
                <a:lnTo>
                  <a:pt x="536" y="7543"/>
                </a:lnTo>
                <a:lnTo>
                  <a:pt x="657" y="7446"/>
                </a:lnTo>
                <a:lnTo>
                  <a:pt x="779" y="7349"/>
                </a:lnTo>
                <a:lnTo>
                  <a:pt x="974" y="7154"/>
                </a:lnTo>
                <a:lnTo>
                  <a:pt x="1095" y="7032"/>
                </a:lnTo>
                <a:lnTo>
                  <a:pt x="1241" y="6911"/>
                </a:lnTo>
                <a:lnTo>
                  <a:pt x="1412" y="6813"/>
                </a:lnTo>
                <a:close/>
                <a:moveTo>
                  <a:pt x="1363" y="7981"/>
                </a:moveTo>
                <a:lnTo>
                  <a:pt x="1339" y="8468"/>
                </a:lnTo>
                <a:lnTo>
                  <a:pt x="1241" y="8541"/>
                </a:lnTo>
                <a:lnTo>
                  <a:pt x="1168" y="8614"/>
                </a:lnTo>
                <a:lnTo>
                  <a:pt x="1022" y="8736"/>
                </a:lnTo>
                <a:lnTo>
                  <a:pt x="901" y="8882"/>
                </a:lnTo>
                <a:lnTo>
                  <a:pt x="779" y="9052"/>
                </a:lnTo>
                <a:lnTo>
                  <a:pt x="657" y="9222"/>
                </a:lnTo>
                <a:lnTo>
                  <a:pt x="609" y="8492"/>
                </a:lnTo>
                <a:lnTo>
                  <a:pt x="730" y="8444"/>
                </a:lnTo>
                <a:lnTo>
                  <a:pt x="876" y="8395"/>
                </a:lnTo>
                <a:lnTo>
                  <a:pt x="1095" y="8200"/>
                </a:lnTo>
                <a:lnTo>
                  <a:pt x="1363" y="7981"/>
                </a:lnTo>
                <a:close/>
                <a:moveTo>
                  <a:pt x="1314" y="9003"/>
                </a:moveTo>
                <a:lnTo>
                  <a:pt x="1290" y="9611"/>
                </a:lnTo>
                <a:lnTo>
                  <a:pt x="1168" y="9660"/>
                </a:lnTo>
                <a:lnTo>
                  <a:pt x="1071" y="9733"/>
                </a:lnTo>
                <a:lnTo>
                  <a:pt x="852" y="9903"/>
                </a:lnTo>
                <a:lnTo>
                  <a:pt x="706" y="10049"/>
                </a:lnTo>
                <a:lnTo>
                  <a:pt x="657" y="9368"/>
                </a:lnTo>
                <a:lnTo>
                  <a:pt x="925" y="9271"/>
                </a:lnTo>
                <a:lnTo>
                  <a:pt x="1168" y="9101"/>
                </a:lnTo>
                <a:lnTo>
                  <a:pt x="1314" y="9003"/>
                </a:lnTo>
                <a:close/>
                <a:moveTo>
                  <a:pt x="1266" y="10122"/>
                </a:moveTo>
                <a:lnTo>
                  <a:pt x="1266" y="10877"/>
                </a:lnTo>
                <a:lnTo>
                  <a:pt x="1120" y="10998"/>
                </a:lnTo>
                <a:lnTo>
                  <a:pt x="803" y="11242"/>
                </a:lnTo>
                <a:lnTo>
                  <a:pt x="730" y="10439"/>
                </a:lnTo>
                <a:lnTo>
                  <a:pt x="876" y="10366"/>
                </a:lnTo>
                <a:lnTo>
                  <a:pt x="1022" y="10293"/>
                </a:lnTo>
                <a:lnTo>
                  <a:pt x="1266" y="10122"/>
                </a:lnTo>
                <a:close/>
                <a:moveTo>
                  <a:pt x="1266" y="11363"/>
                </a:moveTo>
                <a:lnTo>
                  <a:pt x="1266" y="11826"/>
                </a:lnTo>
                <a:lnTo>
                  <a:pt x="1120" y="11972"/>
                </a:lnTo>
                <a:lnTo>
                  <a:pt x="974" y="12118"/>
                </a:lnTo>
                <a:lnTo>
                  <a:pt x="901" y="12215"/>
                </a:lnTo>
                <a:lnTo>
                  <a:pt x="828" y="12337"/>
                </a:lnTo>
                <a:lnTo>
                  <a:pt x="803" y="11534"/>
                </a:lnTo>
                <a:lnTo>
                  <a:pt x="803" y="11485"/>
                </a:lnTo>
                <a:lnTo>
                  <a:pt x="925" y="11485"/>
                </a:lnTo>
                <a:lnTo>
                  <a:pt x="1047" y="11461"/>
                </a:lnTo>
                <a:lnTo>
                  <a:pt x="1144" y="11412"/>
                </a:lnTo>
                <a:lnTo>
                  <a:pt x="1266" y="11363"/>
                </a:lnTo>
                <a:close/>
                <a:moveTo>
                  <a:pt x="1266" y="12385"/>
                </a:moveTo>
                <a:lnTo>
                  <a:pt x="1266" y="12872"/>
                </a:lnTo>
                <a:lnTo>
                  <a:pt x="974" y="13140"/>
                </a:lnTo>
                <a:lnTo>
                  <a:pt x="828" y="13286"/>
                </a:lnTo>
                <a:lnTo>
                  <a:pt x="828" y="12653"/>
                </a:lnTo>
                <a:lnTo>
                  <a:pt x="1022" y="12556"/>
                </a:lnTo>
                <a:lnTo>
                  <a:pt x="1217" y="12410"/>
                </a:lnTo>
                <a:lnTo>
                  <a:pt x="1266" y="12385"/>
                </a:lnTo>
                <a:close/>
                <a:moveTo>
                  <a:pt x="1266" y="13407"/>
                </a:moveTo>
                <a:lnTo>
                  <a:pt x="1266" y="14113"/>
                </a:lnTo>
                <a:lnTo>
                  <a:pt x="1168" y="14186"/>
                </a:lnTo>
                <a:lnTo>
                  <a:pt x="1095" y="14235"/>
                </a:lnTo>
                <a:lnTo>
                  <a:pt x="925" y="14381"/>
                </a:lnTo>
                <a:lnTo>
                  <a:pt x="779" y="14527"/>
                </a:lnTo>
                <a:lnTo>
                  <a:pt x="803" y="13748"/>
                </a:lnTo>
                <a:lnTo>
                  <a:pt x="925" y="13675"/>
                </a:lnTo>
                <a:lnTo>
                  <a:pt x="1047" y="13578"/>
                </a:lnTo>
                <a:lnTo>
                  <a:pt x="1266" y="13407"/>
                </a:lnTo>
                <a:close/>
                <a:moveTo>
                  <a:pt x="1266" y="14624"/>
                </a:moveTo>
                <a:lnTo>
                  <a:pt x="1266" y="14940"/>
                </a:lnTo>
                <a:lnTo>
                  <a:pt x="1193" y="14989"/>
                </a:lnTo>
                <a:lnTo>
                  <a:pt x="949" y="15208"/>
                </a:lnTo>
                <a:lnTo>
                  <a:pt x="730" y="15451"/>
                </a:lnTo>
                <a:lnTo>
                  <a:pt x="755" y="15062"/>
                </a:lnTo>
                <a:lnTo>
                  <a:pt x="876" y="14989"/>
                </a:lnTo>
                <a:lnTo>
                  <a:pt x="974" y="14892"/>
                </a:lnTo>
                <a:lnTo>
                  <a:pt x="1193" y="14697"/>
                </a:lnTo>
                <a:lnTo>
                  <a:pt x="1266" y="14624"/>
                </a:lnTo>
                <a:close/>
                <a:moveTo>
                  <a:pt x="1241" y="15451"/>
                </a:moveTo>
                <a:lnTo>
                  <a:pt x="1241" y="15500"/>
                </a:lnTo>
                <a:lnTo>
                  <a:pt x="1217" y="15841"/>
                </a:lnTo>
                <a:lnTo>
                  <a:pt x="1071" y="15962"/>
                </a:lnTo>
                <a:lnTo>
                  <a:pt x="925" y="16108"/>
                </a:lnTo>
                <a:lnTo>
                  <a:pt x="682" y="16400"/>
                </a:lnTo>
                <a:lnTo>
                  <a:pt x="682" y="16400"/>
                </a:lnTo>
                <a:lnTo>
                  <a:pt x="730" y="15695"/>
                </a:lnTo>
                <a:lnTo>
                  <a:pt x="779" y="15719"/>
                </a:lnTo>
                <a:lnTo>
                  <a:pt x="828" y="15743"/>
                </a:lnTo>
                <a:lnTo>
                  <a:pt x="901" y="15743"/>
                </a:lnTo>
                <a:lnTo>
                  <a:pt x="949" y="15695"/>
                </a:lnTo>
                <a:lnTo>
                  <a:pt x="1241" y="15451"/>
                </a:lnTo>
                <a:close/>
                <a:moveTo>
                  <a:pt x="1193" y="16327"/>
                </a:moveTo>
                <a:lnTo>
                  <a:pt x="1120" y="17009"/>
                </a:lnTo>
                <a:lnTo>
                  <a:pt x="998" y="17082"/>
                </a:lnTo>
                <a:lnTo>
                  <a:pt x="876" y="17179"/>
                </a:lnTo>
                <a:lnTo>
                  <a:pt x="682" y="17373"/>
                </a:lnTo>
                <a:lnTo>
                  <a:pt x="584" y="17495"/>
                </a:lnTo>
                <a:lnTo>
                  <a:pt x="584" y="17495"/>
                </a:lnTo>
                <a:lnTo>
                  <a:pt x="657" y="16668"/>
                </a:lnTo>
                <a:lnTo>
                  <a:pt x="803" y="16619"/>
                </a:lnTo>
                <a:lnTo>
                  <a:pt x="949" y="16522"/>
                </a:lnTo>
                <a:lnTo>
                  <a:pt x="1193" y="16327"/>
                </a:lnTo>
                <a:close/>
                <a:moveTo>
                  <a:pt x="6813" y="463"/>
                </a:moveTo>
                <a:lnTo>
                  <a:pt x="8322" y="487"/>
                </a:lnTo>
                <a:lnTo>
                  <a:pt x="9831" y="560"/>
                </a:lnTo>
                <a:lnTo>
                  <a:pt x="12848" y="706"/>
                </a:lnTo>
                <a:lnTo>
                  <a:pt x="12799" y="901"/>
                </a:lnTo>
                <a:lnTo>
                  <a:pt x="12751" y="1071"/>
                </a:lnTo>
                <a:lnTo>
                  <a:pt x="12702" y="1484"/>
                </a:lnTo>
                <a:lnTo>
                  <a:pt x="12678" y="1874"/>
                </a:lnTo>
                <a:lnTo>
                  <a:pt x="12702" y="2312"/>
                </a:lnTo>
                <a:lnTo>
                  <a:pt x="12775" y="3115"/>
                </a:lnTo>
                <a:lnTo>
                  <a:pt x="12824" y="3528"/>
                </a:lnTo>
                <a:lnTo>
                  <a:pt x="12824" y="3893"/>
                </a:lnTo>
                <a:lnTo>
                  <a:pt x="12848" y="3966"/>
                </a:lnTo>
                <a:lnTo>
                  <a:pt x="12872" y="4039"/>
                </a:lnTo>
                <a:lnTo>
                  <a:pt x="12921" y="4064"/>
                </a:lnTo>
                <a:lnTo>
                  <a:pt x="12970" y="4112"/>
                </a:lnTo>
                <a:lnTo>
                  <a:pt x="12994" y="4161"/>
                </a:lnTo>
                <a:lnTo>
                  <a:pt x="13067" y="4210"/>
                </a:lnTo>
                <a:lnTo>
                  <a:pt x="13262" y="4258"/>
                </a:lnTo>
                <a:lnTo>
                  <a:pt x="13456" y="4307"/>
                </a:lnTo>
                <a:lnTo>
                  <a:pt x="13894" y="4331"/>
                </a:lnTo>
                <a:lnTo>
                  <a:pt x="14697" y="4356"/>
                </a:lnTo>
                <a:lnTo>
                  <a:pt x="15500" y="4356"/>
                </a:lnTo>
                <a:lnTo>
                  <a:pt x="15889" y="4331"/>
                </a:lnTo>
                <a:lnTo>
                  <a:pt x="16279" y="4283"/>
                </a:lnTo>
                <a:lnTo>
                  <a:pt x="16254" y="5061"/>
                </a:lnTo>
                <a:lnTo>
                  <a:pt x="16279" y="5864"/>
                </a:lnTo>
                <a:lnTo>
                  <a:pt x="16303" y="6643"/>
                </a:lnTo>
                <a:lnTo>
                  <a:pt x="16303" y="7422"/>
                </a:lnTo>
                <a:lnTo>
                  <a:pt x="16279" y="9319"/>
                </a:lnTo>
                <a:lnTo>
                  <a:pt x="16254" y="10268"/>
                </a:lnTo>
                <a:lnTo>
                  <a:pt x="16254" y="11242"/>
                </a:lnTo>
                <a:lnTo>
                  <a:pt x="16303" y="13140"/>
                </a:lnTo>
                <a:lnTo>
                  <a:pt x="16352" y="15062"/>
                </a:lnTo>
                <a:lnTo>
                  <a:pt x="16327" y="15962"/>
                </a:lnTo>
                <a:lnTo>
                  <a:pt x="16327" y="16887"/>
                </a:lnTo>
                <a:lnTo>
                  <a:pt x="16327" y="17738"/>
                </a:lnTo>
                <a:lnTo>
                  <a:pt x="16303" y="18152"/>
                </a:lnTo>
                <a:lnTo>
                  <a:pt x="16254" y="18590"/>
                </a:lnTo>
                <a:lnTo>
                  <a:pt x="15889" y="18614"/>
                </a:lnTo>
                <a:lnTo>
                  <a:pt x="15549" y="18639"/>
                </a:lnTo>
                <a:lnTo>
                  <a:pt x="11923" y="18639"/>
                </a:lnTo>
                <a:lnTo>
                  <a:pt x="9733" y="18614"/>
                </a:lnTo>
                <a:lnTo>
                  <a:pt x="7641" y="18566"/>
                </a:lnTo>
                <a:lnTo>
                  <a:pt x="5524" y="18517"/>
                </a:lnTo>
                <a:lnTo>
                  <a:pt x="4453" y="18517"/>
                </a:lnTo>
                <a:lnTo>
                  <a:pt x="3383" y="18566"/>
                </a:lnTo>
                <a:lnTo>
                  <a:pt x="2701" y="18566"/>
                </a:lnTo>
                <a:lnTo>
                  <a:pt x="2361" y="18590"/>
                </a:lnTo>
                <a:lnTo>
                  <a:pt x="2020" y="18639"/>
                </a:lnTo>
                <a:lnTo>
                  <a:pt x="1971" y="18590"/>
                </a:lnTo>
                <a:lnTo>
                  <a:pt x="1923" y="18517"/>
                </a:lnTo>
                <a:lnTo>
                  <a:pt x="1850" y="18493"/>
                </a:lnTo>
                <a:lnTo>
                  <a:pt x="1777" y="18493"/>
                </a:lnTo>
                <a:lnTo>
                  <a:pt x="1704" y="18298"/>
                </a:lnTo>
                <a:lnTo>
                  <a:pt x="1679" y="18103"/>
                </a:lnTo>
                <a:lnTo>
                  <a:pt x="1704" y="18030"/>
                </a:lnTo>
                <a:lnTo>
                  <a:pt x="1704" y="17957"/>
                </a:lnTo>
                <a:lnTo>
                  <a:pt x="1679" y="17884"/>
                </a:lnTo>
                <a:lnTo>
                  <a:pt x="1631" y="17811"/>
                </a:lnTo>
                <a:lnTo>
                  <a:pt x="1631" y="17398"/>
                </a:lnTo>
                <a:lnTo>
                  <a:pt x="1631" y="17009"/>
                </a:lnTo>
                <a:lnTo>
                  <a:pt x="1679" y="16133"/>
                </a:lnTo>
                <a:lnTo>
                  <a:pt x="1728" y="15281"/>
                </a:lnTo>
                <a:lnTo>
                  <a:pt x="1728" y="15086"/>
                </a:lnTo>
                <a:lnTo>
                  <a:pt x="1777" y="15038"/>
                </a:lnTo>
                <a:lnTo>
                  <a:pt x="1801" y="14965"/>
                </a:lnTo>
                <a:lnTo>
                  <a:pt x="1777" y="14916"/>
                </a:lnTo>
                <a:lnTo>
                  <a:pt x="1728" y="14843"/>
                </a:lnTo>
                <a:lnTo>
                  <a:pt x="1728" y="13018"/>
                </a:lnTo>
                <a:lnTo>
                  <a:pt x="1801" y="12945"/>
                </a:lnTo>
                <a:lnTo>
                  <a:pt x="1825" y="12848"/>
                </a:lnTo>
                <a:lnTo>
                  <a:pt x="1825" y="12775"/>
                </a:lnTo>
                <a:lnTo>
                  <a:pt x="1801" y="12726"/>
                </a:lnTo>
                <a:lnTo>
                  <a:pt x="1728" y="12677"/>
                </a:lnTo>
                <a:lnTo>
                  <a:pt x="1728" y="11071"/>
                </a:lnTo>
                <a:lnTo>
                  <a:pt x="1752" y="11023"/>
                </a:lnTo>
                <a:lnTo>
                  <a:pt x="1777" y="10974"/>
                </a:lnTo>
                <a:lnTo>
                  <a:pt x="1752" y="10925"/>
                </a:lnTo>
                <a:lnTo>
                  <a:pt x="1728" y="10852"/>
                </a:lnTo>
                <a:lnTo>
                  <a:pt x="1752" y="10049"/>
                </a:lnTo>
                <a:lnTo>
                  <a:pt x="1825" y="7373"/>
                </a:lnTo>
                <a:lnTo>
                  <a:pt x="1874" y="6059"/>
                </a:lnTo>
                <a:lnTo>
                  <a:pt x="1947" y="4721"/>
                </a:lnTo>
                <a:lnTo>
                  <a:pt x="1971" y="4137"/>
                </a:lnTo>
                <a:lnTo>
                  <a:pt x="1971" y="3553"/>
                </a:lnTo>
                <a:lnTo>
                  <a:pt x="1947" y="2969"/>
                </a:lnTo>
                <a:lnTo>
                  <a:pt x="1898" y="2360"/>
                </a:lnTo>
                <a:lnTo>
                  <a:pt x="1874" y="1825"/>
                </a:lnTo>
                <a:lnTo>
                  <a:pt x="1825" y="1290"/>
                </a:lnTo>
                <a:lnTo>
                  <a:pt x="1752" y="925"/>
                </a:lnTo>
                <a:lnTo>
                  <a:pt x="1728" y="755"/>
                </a:lnTo>
                <a:lnTo>
                  <a:pt x="1704" y="560"/>
                </a:lnTo>
                <a:lnTo>
                  <a:pt x="2142" y="609"/>
                </a:lnTo>
                <a:lnTo>
                  <a:pt x="2580" y="609"/>
                </a:lnTo>
                <a:lnTo>
                  <a:pt x="3456" y="584"/>
                </a:lnTo>
                <a:lnTo>
                  <a:pt x="5135" y="511"/>
                </a:lnTo>
                <a:lnTo>
                  <a:pt x="5986" y="487"/>
                </a:lnTo>
                <a:lnTo>
                  <a:pt x="6813" y="463"/>
                </a:lnTo>
                <a:close/>
                <a:moveTo>
                  <a:pt x="1120" y="17544"/>
                </a:moveTo>
                <a:lnTo>
                  <a:pt x="1144" y="17982"/>
                </a:lnTo>
                <a:lnTo>
                  <a:pt x="974" y="18176"/>
                </a:lnTo>
                <a:lnTo>
                  <a:pt x="803" y="18371"/>
                </a:lnTo>
                <a:lnTo>
                  <a:pt x="682" y="18517"/>
                </a:lnTo>
                <a:lnTo>
                  <a:pt x="584" y="18663"/>
                </a:lnTo>
                <a:lnTo>
                  <a:pt x="536" y="18858"/>
                </a:lnTo>
                <a:lnTo>
                  <a:pt x="536" y="19028"/>
                </a:lnTo>
                <a:lnTo>
                  <a:pt x="536" y="19052"/>
                </a:lnTo>
                <a:lnTo>
                  <a:pt x="584" y="19052"/>
                </a:lnTo>
                <a:lnTo>
                  <a:pt x="779" y="18955"/>
                </a:lnTo>
                <a:lnTo>
                  <a:pt x="949" y="18809"/>
                </a:lnTo>
                <a:lnTo>
                  <a:pt x="1266" y="18468"/>
                </a:lnTo>
                <a:lnTo>
                  <a:pt x="1339" y="18663"/>
                </a:lnTo>
                <a:lnTo>
                  <a:pt x="1412" y="18833"/>
                </a:lnTo>
                <a:lnTo>
                  <a:pt x="1168" y="19150"/>
                </a:lnTo>
                <a:lnTo>
                  <a:pt x="901" y="19539"/>
                </a:lnTo>
                <a:lnTo>
                  <a:pt x="657" y="19928"/>
                </a:lnTo>
                <a:lnTo>
                  <a:pt x="584" y="19685"/>
                </a:lnTo>
                <a:lnTo>
                  <a:pt x="560" y="19466"/>
                </a:lnTo>
                <a:lnTo>
                  <a:pt x="511" y="18979"/>
                </a:lnTo>
                <a:lnTo>
                  <a:pt x="511" y="18468"/>
                </a:lnTo>
                <a:lnTo>
                  <a:pt x="536" y="17982"/>
                </a:lnTo>
                <a:lnTo>
                  <a:pt x="657" y="17909"/>
                </a:lnTo>
                <a:lnTo>
                  <a:pt x="779" y="17836"/>
                </a:lnTo>
                <a:lnTo>
                  <a:pt x="974" y="17665"/>
                </a:lnTo>
                <a:lnTo>
                  <a:pt x="1120" y="17544"/>
                </a:lnTo>
                <a:close/>
                <a:moveTo>
                  <a:pt x="15451" y="19101"/>
                </a:moveTo>
                <a:lnTo>
                  <a:pt x="15427" y="19296"/>
                </a:lnTo>
                <a:lnTo>
                  <a:pt x="15427" y="19490"/>
                </a:lnTo>
                <a:lnTo>
                  <a:pt x="15451" y="19904"/>
                </a:lnTo>
                <a:lnTo>
                  <a:pt x="15086" y="19953"/>
                </a:lnTo>
                <a:lnTo>
                  <a:pt x="15086" y="19953"/>
                </a:lnTo>
                <a:lnTo>
                  <a:pt x="15159" y="19734"/>
                </a:lnTo>
                <a:lnTo>
                  <a:pt x="15257" y="19417"/>
                </a:lnTo>
                <a:lnTo>
                  <a:pt x="15281" y="19271"/>
                </a:lnTo>
                <a:lnTo>
                  <a:pt x="15281" y="19101"/>
                </a:lnTo>
                <a:close/>
                <a:moveTo>
                  <a:pt x="15062" y="19101"/>
                </a:moveTo>
                <a:lnTo>
                  <a:pt x="14989" y="19174"/>
                </a:lnTo>
                <a:lnTo>
                  <a:pt x="14940" y="19271"/>
                </a:lnTo>
                <a:lnTo>
                  <a:pt x="14867" y="19442"/>
                </a:lnTo>
                <a:lnTo>
                  <a:pt x="14721" y="19782"/>
                </a:lnTo>
                <a:lnTo>
                  <a:pt x="14600" y="20026"/>
                </a:lnTo>
                <a:lnTo>
                  <a:pt x="14357" y="20050"/>
                </a:lnTo>
                <a:lnTo>
                  <a:pt x="14357" y="20050"/>
                </a:lnTo>
                <a:lnTo>
                  <a:pt x="14454" y="19758"/>
                </a:lnTo>
                <a:lnTo>
                  <a:pt x="14503" y="19563"/>
                </a:lnTo>
                <a:lnTo>
                  <a:pt x="14551" y="19344"/>
                </a:lnTo>
                <a:lnTo>
                  <a:pt x="14575" y="19198"/>
                </a:lnTo>
                <a:lnTo>
                  <a:pt x="14551" y="19125"/>
                </a:lnTo>
                <a:lnTo>
                  <a:pt x="15062" y="19101"/>
                </a:lnTo>
                <a:close/>
                <a:moveTo>
                  <a:pt x="9782" y="19052"/>
                </a:moveTo>
                <a:lnTo>
                  <a:pt x="9660" y="19296"/>
                </a:lnTo>
                <a:lnTo>
                  <a:pt x="9563" y="19563"/>
                </a:lnTo>
                <a:lnTo>
                  <a:pt x="9490" y="19831"/>
                </a:lnTo>
                <a:lnTo>
                  <a:pt x="9441" y="20074"/>
                </a:lnTo>
                <a:lnTo>
                  <a:pt x="9028" y="20074"/>
                </a:lnTo>
                <a:lnTo>
                  <a:pt x="9125" y="19831"/>
                </a:lnTo>
                <a:lnTo>
                  <a:pt x="9174" y="19636"/>
                </a:lnTo>
                <a:lnTo>
                  <a:pt x="9320" y="19344"/>
                </a:lnTo>
                <a:lnTo>
                  <a:pt x="9368" y="19174"/>
                </a:lnTo>
                <a:lnTo>
                  <a:pt x="9393" y="19101"/>
                </a:lnTo>
                <a:lnTo>
                  <a:pt x="9368" y="19052"/>
                </a:lnTo>
                <a:close/>
                <a:moveTo>
                  <a:pt x="10780" y="19077"/>
                </a:moveTo>
                <a:lnTo>
                  <a:pt x="10609" y="19296"/>
                </a:lnTo>
                <a:lnTo>
                  <a:pt x="10439" y="19539"/>
                </a:lnTo>
                <a:lnTo>
                  <a:pt x="10366" y="19685"/>
                </a:lnTo>
                <a:lnTo>
                  <a:pt x="10317" y="19807"/>
                </a:lnTo>
                <a:lnTo>
                  <a:pt x="10269" y="19953"/>
                </a:lnTo>
                <a:lnTo>
                  <a:pt x="10269" y="20074"/>
                </a:lnTo>
                <a:lnTo>
                  <a:pt x="9904" y="20074"/>
                </a:lnTo>
                <a:lnTo>
                  <a:pt x="9904" y="19977"/>
                </a:lnTo>
                <a:lnTo>
                  <a:pt x="9977" y="19734"/>
                </a:lnTo>
                <a:lnTo>
                  <a:pt x="10050" y="19515"/>
                </a:lnTo>
                <a:lnTo>
                  <a:pt x="10147" y="19320"/>
                </a:lnTo>
                <a:lnTo>
                  <a:pt x="10196" y="19198"/>
                </a:lnTo>
                <a:lnTo>
                  <a:pt x="10220" y="19077"/>
                </a:lnTo>
                <a:close/>
                <a:moveTo>
                  <a:pt x="9101" y="19028"/>
                </a:moveTo>
                <a:lnTo>
                  <a:pt x="9003" y="19150"/>
                </a:lnTo>
                <a:lnTo>
                  <a:pt x="8930" y="19271"/>
                </a:lnTo>
                <a:lnTo>
                  <a:pt x="8809" y="19466"/>
                </a:lnTo>
                <a:lnTo>
                  <a:pt x="8736" y="19685"/>
                </a:lnTo>
                <a:lnTo>
                  <a:pt x="8638" y="19880"/>
                </a:lnTo>
                <a:lnTo>
                  <a:pt x="8614" y="19977"/>
                </a:lnTo>
                <a:lnTo>
                  <a:pt x="8565" y="20074"/>
                </a:lnTo>
                <a:lnTo>
                  <a:pt x="8079" y="20099"/>
                </a:lnTo>
                <a:lnTo>
                  <a:pt x="8103" y="19953"/>
                </a:lnTo>
                <a:lnTo>
                  <a:pt x="8176" y="19734"/>
                </a:lnTo>
                <a:lnTo>
                  <a:pt x="8273" y="19490"/>
                </a:lnTo>
                <a:lnTo>
                  <a:pt x="8395" y="19296"/>
                </a:lnTo>
                <a:lnTo>
                  <a:pt x="8468" y="19150"/>
                </a:lnTo>
                <a:lnTo>
                  <a:pt x="8517" y="19028"/>
                </a:lnTo>
                <a:close/>
                <a:moveTo>
                  <a:pt x="10926" y="19077"/>
                </a:moveTo>
                <a:lnTo>
                  <a:pt x="10999" y="19101"/>
                </a:lnTo>
                <a:lnTo>
                  <a:pt x="11631" y="19101"/>
                </a:lnTo>
                <a:lnTo>
                  <a:pt x="11510" y="19247"/>
                </a:lnTo>
                <a:lnTo>
                  <a:pt x="11412" y="19393"/>
                </a:lnTo>
                <a:lnTo>
                  <a:pt x="11266" y="19685"/>
                </a:lnTo>
                <a:lnTo>
                  <a:pt x="11193" y="19880"/>
                </a:lnTo>
                <a:lnTo>
                  <a:pt x="11169" y="20001"/>
                </a:lnTo>
                <a:lnTo>
                  <a:pt x="11145" y="20099"/>
                </a:lnTo>
                <a:lnTo>
                  <a:pt x="11047" y="20099"/>
                </a:lnTo>
                <a:lnTo>
                  <a:pt x="10609" y="20074"/>
                </a:lnTo>
                <a:lnTo>
                  <a:pt x="10658" y="19831"/>
                </a:lnTo>
                <a:lnTo>
                  <a:pt x="10731" y="19588"/>
                </a:lnTo>
                <a:lnTo>
                  <a:pt x="10926" y="19077"/>
                </a:lnTo>
                <a:close/>
                <a:moveTo>
                  <a:pt x="14357" y="19125"/>
                </a:moveTo>
                <a:lnTo>
                  <a:pt x="14308" y="19198"/>
                </a:lnTo>
                <a:lnTo>
                  <a:pt x="14186" y="19393"/>
                </a:lnTo>
                <a:lnTo>
                  <a:pt x="14113" y="19563"/>
                </a:lnTo>
                <a:lnTo>
                  <a:pt x="14016" y="19782"/>
                </a:lnTo>
                <a:lnTo>
                  <a:pt x="13919" y="20001"/>
                </a:lnTo>
                <a:lnTo>
                  <a:pt x="13870" y="20074"/>
                </a:lnTo>
                <a:lnTo>
                  <a:pt x="13335" y="20099"/>
                </a:lnTo>
                <a:lnTo>
                  <a:pt x="13432" y="19880"/>
                </a:lnTo>
                <a:lnTo>
                  <a:pt x="13529" y="19685"/>
                </a:lnTo>
                <a:lnTo>
                  <a:pt x="13651" y="19393"/>
                </a:lnTo>
                <a:lnTo>
                  <a:pt x="13675" y="19344"/>
                </a:lnTo>
                <a:lnTo>
                  <a:pt x="13675" y="19271"/>
                </a:lnTo>
                <a:lnTo>
                  <a:pt x="13675" y="19198"/>
                </a:lnTo>
                <a:lnTo>
                  <a:pt x="13675" y="19150"/>
                </a:lnTo>
                <a:lnTo>
                  <a:pt x="13700" y="19125"/>
                </a:lnTo>
                <a:close/>
                <a:moveTo>
                  <a:pt x="7665" y="18979"/>
                </a:moveTo>
                <a:lnTo>
                  <a:pt x="8200" y="19004"/>
                </a:lnTo>
                <a:lnTo>
                  <a:pt x="8079" y="19125"/>
                </a:lnTo>
                <a:lnTo>
                  <a:pt x="8006" y="19271"/>
                </a:lnTo>
                <a:lnTo>
                  <a:pt x="7884" y="19490"/>
                </a:lnTo>
                <a:lnTo>
                  <a:pt x="7738" y="19782"/>
                </a:lnTo>
                <a:lnTo>
                  <a:pt x="7689" y="19953"/>
                </a:lnTo>
                <a:lnTo>
                  <a:pt x="7689" y="20099"/>
                </a:lnTo>
                <a:lnTo>
                  <a:pt x="6984" y="20123"/>
                </a:lnTo>
                <a:lnTo>
                  <a:pt x="7057" y="19977"/>
                </a:lnTo>
                <a:lnTo>
                  <a:pt x="7130" y="19831"/>
                </a:lnTo>
                <a:lnTo>
                  <a:pt x="7324" y="19563"/>
                </a:lnTo>
                <a:lnTo>
                  <a:pt x="7519" y="19271"/>
                </a:lnTo>
                <a:lnTo>
                  <a:pt x="7592" y="19125"/>
                </a:lnTo>
                <a:lnTo>
                  <a:pt x="7665" y="18979"/>
                </a:lnTo>
                <a:close/>
                <a:moveTo>
                  <a:pt x="11996" y="19101"/>
                </a:moveTo>
                <a:lnTo>
                  <a:pt x="12556" y="19125"/>
                </a:lnTo>
                <a:lnTo>
                  <a:pt x="12483" y="19223"/>
                </a:lnTo>
                <a:lnTo>
                  <a:pt x="12410" y="19320"/>
                </a:lnTo>
                <a:lnTo>
                  <a:pt x="12313" y="19563"/>
                </a:lnTo>
                <a:lnTo>
                  <a:pt x="12240" y="19855"/>
                </a:lnTo>
                <a:lnTo>
                  <a:pt x="12167" y="20123"/>
                </a:lnTo>
                <a:lnTo>
                  <a:pt x="11558" y="20099"/>
                </a:lnTo>
                <a:lnTo>
                  <a:pt x="11583" y="19953"/>
                </a:lnTo>
                <a:lnTo>
                  <a:pt x="11656" y="19807"/>
                </a:lnTo>
                <a:lnTo>
                  <a:pt x="11802" y="19563"/>
                </a:lnTo>
                <a:lnTo>
                  <a:pt x="11899" y="19369"/>
                </a:lnTo>
                <a:lnTo>
                  <a:pt x="11948" y="19247"/>
                </a:lnTo>
                <a:lnTo>
                  <a:pt x="11996" y="19101"/>
                </a:lnTo>
                <a:close/>
                <a:moveTo>
                  <a:pt x="13602" y="19125"/>
                </a:moveTo>
                <a:lnTo>
                  <a:pt x="13505" y="19174"/>
                </a:lnTo>
                <a:lnTo>
                  <a:pt x="13408" y="19247"/>
                </a:lnTo>
                <a:lnTo>
                  <a:pt x="13286" y="19393"/>
                </a:lnTo>
                <a:lnTo>
                  <a:pt x="13164" y="19539"/>
                </a:lnTo>
                <a:lnTo>
                  <a:pt x="13018" y="19831"/>
                </a:lnTo>
                <a:lnTo>
                  <a:pt x="12921" y="20123"/>
                </a:lnTo>
                <a:lnTo>
                  <a:pt x="12580" y="20123"/>
                </a:lnTo>
                <a:lnTo>
                  <a:pt x="12653" y="19807"/>
                </a:lnTo>
                <a:lnTo>
                  <a:pt x="12751" y="19490"/>
                </a:lnTo>
                <a:lnTo>
                  <a:pt x="12848" y="19150"/>
                </a:lnTo>
                <a:lnTo>
                  <a:pt x="12848" y="19125"/>
                </a:lnTo>
                <a:close/>
                <a:moveTo>
                  <a:pt x="6813" y="18955"/>
                </a:moveTo>
                <a:lnTo>
                  <a:pt x="7324" y="18979"/>
                </a:lnTo>
                <a:lnTo>
                  <a:pt x="7203" y="19101"/>
                </a:lnTo>
                <a:lnTo>
                  <a:pt x="7081" y="19223"/>
                </a:lnTo>
                <a:lnTo>
                  <a:pt x="6886" y="19515"/>
                </a:lnTo>
                <a:lnTo>
                  <a:pt x="6716" y="19831"/>
                </a:lnTo>
                <a:lnTo>
                  <a:pt x="6619" y="20147"/>
                </a:lnTo>
                <a:lnTo>
                  <a:pt x="6303" y="20147"/>
                </a:lnTo>
                <a:lnTo>
                  <a:pt x="6351" y="20001"/>
                </a:lnTo>
                <a:lnTo>
                  <a:pt x="6400" y="19855"/>
                </a:lnTo>
                <a:lnTo>
                  <a:pt x="6424" y="19685"/>
                </a:lnTo>
                <a:lnTo>
                  <a:pt x="6497" y="19539"/>
                </a:lnTo>
                <a:lnTo>
                  <a:pt x="6643" y="19247"/>
                </a:lnTo>
                <a:lnTo>
                  <a:pt x="6813" y="18955"/>
                </a:lnTo>
                <a:close/>
                <a:moveTo>
                  <a:pt x="6376" y="18955"/>
                </a:moveTo>
                <a:lnTo>
                  <a:pt x="6230" y="19198"/>
                </a:lnTo>
                <a:lnTo>
                  <a:pt x="6132" y="19417"/>
                </a:lnTo>
                <a:lnTo>
                  <a:pt x="6059" y="19588"/>
                </a:lnTo>
                <a:lnTo>
                  <a:pt x="5962" y="19782"/>
                </a:lnTo>
                <a:lnTo>
                  <a:pt x="5913" y="19977"/>
                </a:lnTo>
                <a:lnTo>
                  <a:pt x="5913" y="20074"/>
                </a:lnTo>
                <a:lnTo>
                  <a:pt x="5938" y="20172"/>
                </a:lnTo>
                <a:lnTo>
                  <a:pt x="5086" y="20220"/>
                </a:lnTo>
                <a:lnTo>
                  <a:pt x="5208" y="19977"/>
                </a:lnTo>
                <a:lnTo>
                  <a:pt x="5329" y="19734"/>
                </a:lnTo>
                <a:lnTo>
                  <a:pt x="5573" y="19320"/>
                </a:lnTo>
                <a:lnTo>
                  <a:pt x="5670" y="19150"/>
                </a:lnTo>
                <a:lnTo>
                  <a:pt x="5743" y="19052"/>
                </a:lnTo>
                <a:lnTo>
                  <a:pt x="5743" y="19004"/>
                </a:lnTo>
                <a:lnTo>
                  <a:pt x="5719" y="18955"/>
                </a:lnTo>
                <a:close/>
                <a:moveTo>
                  <a:pt x="5475" y="18955"/>
                </a:moveTo>
                <a:lnTo>
                  <a:pt x="5305" y="19125"/>
                </a:lnTo>
                <a:lnTo>
                  <a:pt x="5183" y="19296"/>
                </a:lnTo>
                <a:lnTo>
                  <a:pt x="4964" y="19685"/>
                </a:lnTo>
                <a:lnTo>
                  <a:pt x="4818" y="19953"/>
                </a:lnTo>
                <a:lnTo>
                  <a:pt x="4745" y="20099"/>
                </a:lnTo>
                <a:lnTo>
                  <a:pt x="4745" y="20220"/>
                </a:lnTo>
                <a:lnTo>
                  <a:pt x="4210" y="20269"/>
                </a:lnTo>
                <a:lnTo>
                  <a:pt x="4234" y="20196"/>
                </a:lnTo>
                <a:lnTo>
                  <a:pt x="4332" y="19953"/>
                </a:lnTo>
                <a:lnTo>
                  <a:pt x="4429" y="19709"/>
                </a:lnTo>
                <a:lnTo>
                  <a:pt x="4624" y="19369"/>
                </a:lnTo>
                <a:lnTo>
                  <a:pt x="4672" y="19271"/>
                </a:lnTo>
                <a:lnTo>
                  <a:pt x="4697" y="19198"/>
                </a:lnTo>
                <a:lnTo>
                  <a:pt x="4697" y="19101"/>
                </a:lnTo>
                <a:lnTo>
                  <a:pt x="4672" y="19004"/>
                </a:lnTo>
                <a:lnTo>
                  <a:pt x="4551" y="19004"/>
                </a:lnTo>
                <a:lnTo>
                  <a:pt x="4453" y="19077"/>
                </a:lnTo>
                <a:lnTo>
                  <a:pt x="4356" y="19150"/>
                </a:lnTo>
                <a:lnTo>
                  <a:pt x="4259" y="19271"/>
                </a:lnTo>
                <a:lnTo>
                  <a:pt x="4113" y="19490"/>
                </a:lnTo>
                <a:lnTo>
                  <a:pt x="4015" y="19709"/>
                </a:lnTo>
                <a:lnTo>
                  <a:pt x="3869" y="19977"/>
                </a:lnTo>
                <a:lnTo>
                  <a:pt x="3821" y="20123"/>
                </a:lnTo>
                <a:lnTo>
                  <a:pt x="3796" y="20293"/>
                </a:lnTo>
                <a:lnTo>
                  <a:pt x="3358" y="20318"/>
                </a:lnTo>
                <a:lnTo>
                  <a:pt x="3383" y="20172"/>
                </a:lnTo>
                <a:lnTo>
                  <a:pt x="3456" y="19928"/>
                </a:lnTo>
                <a:lnTo>
                  <a:pt x="3553" y="19709"/>
                </a:lnTo>
                <a:lnTo>
                  <a:pt x="3748" y="19320"/>
                </a:lnTo>
                <a:lnTo>
                  <a:pt x="3967" y="18955"/>
                </a:lnTo>
                <a:close/>
                <a:moveTo>
                  <a:pt x="1850" y="19028"/>
                </a:moveTo>
                <a:lnTo>
                  <a:pt x="2166" y="19052"/>
                </a:lnTo>
                <a:lnTo>
                  <a:pt x="2507" y="19052"/>
                </a:lnTo>
                <a:lnTo>
                  <a:pt x="2239" y="19393"/>
                </a:lnTo>
                <a:lnTo>
                  <a:pt x="1971" y="19758"/>
                </a:lnTo>
                <a:lnTo>
                  <a:pt x="1777" y="20099"/>
                </a:lnTo>
                <a:lnTo>
                  <a:pt x="1704" y="20245"/>
                </a:lnTo>
                <a:lnTo>
                  <a:pt x="1655" y="20366"/>
                </a:lnTo>
                <a:lnTo>
                  <a:pt x="1558" y="20366"/>
                </a:lnTo>
                <a:lnTo>
                  <a:pt x="1217" y="20342"/>
                </a:lnTo>
                <a:lnTo>
                  <a:pt x="876" y="20318"/>
                </a:lnTo>
                <a:lnTo>
                  <a:pt x="1144" y="20001"/>
                </a:lnTo>
                <a:lnTo>
                  <a:pt x="1363" y="19685"/>
                </a:lnTo>
                <a:lnTo>
                  <a:pt x="1606" y="19344"/>
                </a:lnTo>
                <a:lnTo>
                  <a:pt x="1850" y="19028"/>
                </a:lnTo>
                <a:close/>
                <a:moveTo>
                  <a:pt x="3675" y="18955"/>
                </a:moveTo>
                <a:lnTo>
                  <a:pt x="3553" y="19077"/>
                </a:lnTo>
                <a:lnTo>
                  <a:pt x="3431" y="19223"/>
                </a:lnTo>
                <a:lnTo>
                  <a:pt x="3261" y="19539"/>
                </a:lnTo>
                <a:lnTo>
                  <a:pt x="3164" y="19709"/>
                </a:lnTo>
                <a:lnTo>
                  <a:pt x="3066" y="19904"/>
                </a:lnTo>
                <a:lnTo>
                  <a:pt x="3018" y="20123"/>
                </a:lnTo>
                <a:lnTo>
                  <a:pt x="2993" y="20220"/>
                </a:lnTo>
                <a:lnTo>
                  <a:pt x="2993" y="20342"/>
                </a:lnTo>
                <a:lnTo>
                  <a:pt x="2044" y="20391"/>
                </a:lnTo>
                <a:lnTo>
                  <a:pt x="2239" y="20123"/>
                </a:lnTo>
                <a:lnTo>
                  <a:pt x="2361" y="19928"/>
                </a:lnTo>
                <a:lnTo>
                  <a:pt x="2677" y="19442"/>
                </a:lnTo>
                <a:lnTo>
                  <a:pt x="2872" y="19198"/>
                </a:lnTo>
                <a:lnTo>
                  <a:pt x="2969" y="19101"/>
                </a:lnTo>
                <a:lnTo>
                  <a:pt x="3066" y="19004"/>
                </a:lnTo>
                <a:lnTo>
                  <a:pt x="3675" y="18955"/>
                </a:lnTo>
                <a:close/>
                <a:moveTo>
                  <a:pt x="6643" y="0"/>
                </a:moveTo>
                <a:lnTo>
                  <a:pt x="5792" y="25"/>
                </a:lnTo>
                <a:lnTo>
                  <a:pt x="4940" y="49"/>
                </a:lnTo>
                <a:lnTo>
                  <a:pt x="3261" y="146"/>
                </a:lnTo>
                <a:lnTo>
                  <a:pt x="2093" y="195"/>
                </a:lnTo>
                <a:lnTo>
                  <a:pt x="1898" y="195"/>
                </a:lnTo>
                <a:lnTo>
                  <a:pt x="1704" y="244"/>
                </a:lnTo>
                <a:lnTo>
                  <a:pt x="1655" y="219"/>
                </a:lnTo>
                <a:lnTo>
                  <a:pt x="1582" y="195"/>
                </a:lnTo>
                <a:lnTo>
                  <a:pt x="1509" y="219"/>
                </a:lnTo>
                <a:lnTo>
                  <a:pt x="1460" y="268"/>
                </a:lnTo>
                <a:lnTo>
                  <a:pt x="1412" y="390"/>
                </a:lnTo>
                <a:lnTo>
                  <a:pt x="1363" y="511"/>
                </a:lnTo>
                <a:lnTo>
                  <a:pt x="1339" y="755"/>
                </a:lnTo>
                <a:lnTo>
                  <a:pt x="1339" y="1047"/>
                </a:lnTo>
                <a:lnTo>
                  <a:pt x="1387" y="1314"/>
                </a:lnTo>
                <a:lnTo>
                  <a:pt x="1217" y="1290"/>
                </a:lnTo>
                <a:lnTo>
                  <a:pt x="1047" y="1290"/>
                </a:lnTo>
                <a:lnTo>
                  <a:pt x="730" y="1314"/>
                </a:lnTo>
                <a:lnTo>
                  <a:pt x="560" y="1314"/>
                </a:lnTo>
                <a:lnTo>
                  <a:pt x="365" y="1338"/>
                </a:lnTo>
                <a:lnTo>
                  <a:pt x="268" y="1363"/>
                </a:lnTo>
                <a:lnTo>
                  <a:pt x="195" y="1411"/>
                </a:lnTo>
                <a:lnTo>
                  <a:pt x="146" y="1460"/>
                </a:lnTo>
                <a:lnTo>
                  <a:pt x="122" y="1557"/>
                </a:lnTo>
                <a:lnTo>
                  <a:pt x="122" y="1630"/>
                </a:lnTo>
                <a:lnTo>
                  <a:pt x="98" y="1874"/>
                </a:lnTo>
                <a:lnTo>
                  <a:pt x="73" y="2117"/>
                </a:lnTo>
                <a:lnTo>
                  <a:pt x="49" y="2652"/>
                </a:lnTo>
                <a:lnTo>
                  <a:pt x="73" y="3674"/>
                </a:lnTo>
                <a:lnTo>
                  <a:pt x="49" y="4891"/>
                </a:lnTo>
                <a:lnTo>
                  <a:pt x="25" y="6083"/>
                </a:lnTo>
                <a:lnTo>
                  <a:pt x="49" y="6765"/>
                </a:lnTo>
                <a:lnTo>
                  <a:pt x="49" y="7446"/>
                </a:lnTo>
                <a:lnTo>
                  <a:pt x="122" y="8809"/>
                </a:lnTo>
                <a:lnTo>
                  <a:pt x="219" y="10171"/>
                </a:lnTo>
                <a:lnTo>
                  <a:pt x="317" y="11534"/>
                </a:lnTo>
                <a:lnTo>
                  <a:pt x="341" y="12166"/>
                </a:lnTo>
                <a:lnTo>
                  <a:pt x="341" y="12799"/>
                </a:lnTo>
                <a:lnTo>
                  <a:pt x="292" y="14064"/>
                </a:lnTo>
                <a:lnTo>
                  <a:pt x="244" y="15330"/>
                </a:lnTo>
                <a:lnTo>
                  <a:pt x="171" y="16595"/>
                </a:lnTo>
                <a:lnTo>
                  <a:pt x="73" y="17519"/>
                </a:lnTo>
                <a:lnTo>
                  <a:pt x="49" y="17982"/>
                </a:lnTo>
                <a:lnTo>
                  <a:pt x="0" y="18444"/>
                </a:lnTo>
                <a:lnTo>
                  <a:pt x="0" y="18931"/>
                </a:lnTo>
                <a:lnTo>
                  <a:pt x="25" y="19393"/>
                </a:lnTo>
                <a:lnTo>
                  <a:pt x="98" y="19831"/>
                </a:lnTo>
                <a:lnTo>
                  <a:pt x="146" y="20050"/>
                </a:lnTo>
                <a:lnTo>
                  <a:pt x="219" y="20269"/>
                </a:lnTo>
                <a:lnTo>
                  <a:pt x="292" y="20366"/>
                </a:lnTo>
                <a:lnTo>
                  <a:pt x="365" y="20415"/>
                </a:lnTo>
                <a:lnTo>
                  <a:pt x="463" y="20439"/>
                </a:lnTo>
                <a:lnTo>
                  <a:pt x="560" y="20415"/>
                </a:lnTo>
                <a:lnTo>
                  <a:pt x="584" y="20512"/>
                </a:lnTo>
                <a:lnTo>
                  <a:pt x="633" y="20610"/>
                </a:lnTo>
                <a:lnTo>
                  <a:pt x="706" y="20658"/>
                </a:lnTo>
                <a:lnTo>
                  <a:pt x="803" y="20731"/>
                </a:lnTo>
                <a:lnTo>
                  <a:pt x="1047" y="20804"/>
                </a:lnTo>
                <a:lnTo>
                  <a:pt x="1339" y="20853"/>
                </a:lnTo>
                <a:lnTo>
                  <a:pt x="1631" y="20877"/>
                </a:lnTo>
                <a:lnTo>
                  <a:pt x="1923" y="20877"/>
                </a:lnTo>
                <a:lnTo>
                  <a:pt x="2312" y="20853"/>
                </a:lnTo>
                <a:lnTo>
                  <a:pt x="3188" y="20829"/>
                </a:lnTo>
                <a:lnTo>
                  <a:pt x="4064" y="20780"/>
                </a:lnTo>
                <a:lnTo>
                  <a:pt x="5792" y="20683"/>
                </a:lnTo>
                <a:lnTo>
                  <a:pt x="7057" y="20634"/>
                </a:lnTo>
                <a:lnTo>
                  <a:pt x="8346" y="20585"/>
                </a:lnTo>
                <a:lnTo>
                  <a:pt x="9612" y="20585"/>
                </a:lnTo>
                <a:lnTo>
                  <a:pt x="10901" y="20610"/>
                </a:lnTo>
                <a:lnTo>
                  <a:pt x="12240" y="20634"/>
                </a:lnTo>
                <a:lnTo>
                  <a:pt x="12337" y="20658"/>
                </a:lnTo>
                <a:lnTo>
                  <a:pt x="12434" y="20658"/>
                </a:lnTo>
                <a:lnTo>
                  <a:pt x="12483" y="20634"/>
                </a:lnTo>
                <a:lnTo>
                  <a:pt x="13262" y="20634"/>
                </a:lnTo>
                <a:lnTo>
                  <a:pt x="14065" y="20585"/>
                </a:lnTo>
                <a:lnTo>
                  <a:pt x="14843" y="20512"/>
                </a:lnTo>
                <a:lnTo>
                  <a:pt x="15622" y="20391"/>
                </a:lnTo>
                <a:lnTo>
                  <a:pt x="15695" y="20366"/>
                </a:lnTo>
                <a:lnTo>
                  <a:pt x="15743" y="20342"/>
                </a:lnTo>
                <a:lnTo>
                  <a:pt x="15865" y="20318"/>
                </a:lnTo>
                <a:lnTo>
                  <a:pt x="15962" y="20269"/>
                </a:lnTo>
                <a:lnTo>
                  <a:pt x="16035" y="20172"/>
                </a:lnTo>
                <a:lnTo>
                  <a:pt x="16035" y="20123"/>
                </a:lnTo>
                <a:lnTo>
                  <a:pt x="16035" y="20050"/>
                </a:lnTo>
                <a:lnTo>
                  <a:pt x="16011" y="19807"/>
                </a:lnTo>
                <a:lnTo>
                  <a:pt x="15987" y="19563"/>
                </a:lnTo>
                <a:lnTo>
                  <a:pt x="15938" y="19320"/>
                </a:lnTo>
                <a:lnTo>
                  <a:pt x="15938" y="19077"/>
                </a:lnTo>
                <a:lnTo>
                  <a:pt x="16425" y="19028"/>
                </a:lnTo>
                <a:lnTo>
                  <a:pt x="16522" y="18979"/>
                </a:lnTo>
                <a:lnTo>
                  <a:pt x="16619" y="18906"/>
                </a:lnTo>
                <a:lnTo>
                  <a:pt x="16668" y="18833"/>
                </a:lnTo>
                <a:lnTo>
                  <a:pt x="16717" y="18760"/>
                </a:lnTo>
                <a:lnTo>
                  <a:pt x="16790" y="18347"/>
                </a:lnTo>
                <a:lnTo>
                  <a:pt x="16838" y="17933"/>
                </a:lnTo>
                <a:lnTo>
                  <a:pt x="16863" y="17519"/>
                </a:lnTo>
                <a:lnTo>
                  <a:pt x="16863" y="17106"/>
                </a:lnTo>
                <a:lnTo>
                  <a:pt x="16863" y="16254"/>
                </a:lnTo>
                <a:lnTo>
                  <a:pt x="16863" y="15427"/>
                </a:lnTo>
                <a:lnTo>
                  <a:pt x="16838" y="14429"/>
                </a:lnTo>
                <a:lnTo>
                  <a:pt x="16838" y="13432"/>
                </a:lnTo>
                <a:lnTo>
                  <a:pt x="16765" y="11412"/>
                </a:lnTo>
                <a:lnTo>
                  <a:pt x="16765" y="10414"/>
                </a:lnTo>
                <a:lnTo>
                  <a:pt x="16765" y="9417"/>
                </a:lnTo>
                <a:lnTo>
                  <a:pt x="16814" y="7422"/>
                </a:lnTo>
                <a:lnTo>
                  <a:pt x="16814" y="6473"/>
                </a:lnTo>
                <a:lnTo>
                  <a:pt x="16838" y="5499"/>
                </a:lnTo>
                <a:lnTo>
                  <a:pt x="16814" y="5013"/>
                </a:lnTo>
                <a:lnTo>
                  <a:pt x="16765" y="4550"/>
                </a:lnTo>
                <a:lnTo>
                  <a:pt x="16717" y="4064"/>
                </a:lnTo>
                <a:lnTo>
                  <a:pt x="16619" y="3601"/>
                </a:lnTo>
                <a:lnTo>
                  <a:pt x="16595" y="3553"/>
                </a:lnTo>
                <a:lnTo>
                  <a:pt x="16522" y="3504"/>
                </a:lnTo>
                <a:lnTo>
                  <a:pt x="16425" y="3334"/>
                </a:lnTo>
                <a:lnTo>
                  <a:pt x="16303" y="3188"/>
                </a:lnTo>
                <a:lnTo>
                  <a:pt x="16060" y="2896"/>
                </a:lnTo>
                <a:lnTo>
                  <a:pt x="15792" y="2604"/>
                </a:lnTo>
                <a:lnTo>
                  <a:pt x="15524" y="2336"/>
                </a:lnTo>
                <a:lnTo>
                  <a:pt x="14989" y="1801"/>
                </a:lnTo>
                <a:lnTo>
                  <a:pt x="14503" y="1338"/>
                </a:lnTo>
                <a:lnTo>
                  <a:pt x="14259" y="1119"/>
                </a:lnTo>
                <a:lnTo>
                  <a:pt x="14016" y="901"/>
                </a:lnTo>
                <a:lnTo>
                  <a:pt x="13700" y="633"/>
                </a:lnTo>
                <a:lnTo>
                  <a:pt x="13554" y="487"/>
                </a:lnTo>
                <a:lnTo>
                  <a:pt x="13383" y="390"/>
                </a:lnTo>
                <a:lnTo>
                  <a:pt x="13335" y="317"/>
                </a:lnTo>
                <a:lnTo>
                  <a:pt x="13310" y="292"/>
                </a:lnTo>
                <a:lnTo>
                  <a:pt x="13237" y="268"/>
                </a:lnTo>
                <a:lnTo>
                  <a:pt x="13164" y="244"/>
                </a:lnTo>
                <a:lnTo>
                  <a:pt x="9904" y="73"/>
                </a:lnTo>
                <a:lnTo>
                  <a:pt x="8273" y="25"/>
                </a:lnTo>
                <a:lnTo>
                  <a:pt x="6643" y="0"/>
                </a:lnTo>
                <a:close/>
              </a:path>
            </a:pathLst>
          </a:custGeom>
          <a:solidFill>
            <a:srgbClr val="1C458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25"/>
          <p:cNvSpPr txBox="1"/>
          <p:nvPr/>
        </p:nvSpPr>
        <p:spPr>
          <a:xfrm>
            <a:off x="3518725" y="598750"/>
            <a:ext cx="1832400" cy="59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rgbClr val="FF0000"/>
                </a:solidFill>
                <a:latin typeface="Caveat"/>
                <a:ea typeface="Caveat"/>
                <a:cs typeface="Caveat"/>
                <a:sym typeface="Caveat"/>
              </a:rPr>
              <a:t>NOTE</a:t>
            </a:r>
            <a:endParaRPr sz="4800">
              <a:solidFill>
                <a:srgbClr val="FF0000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158" name="Google Shape;158;p25"/>
          <p:cNvSpPr txBox="1"/>
          <p:nvPr/>
        </p:nvSpPr>
        <p:spPr>
          <a:xfrm>
            <a:off x="2836550" y="1471625"/>
            <a:ext cx="4138200" cy="279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1C4587"/>
                </a:solidFill>
                <a:latin typeface="Caveat"/>
                <a:ea typeface="Caveat"/>
                <a:cs typeface="Caveat"/>
                <a:sym typeface="Caveat"/>
              </a:rPr>
              <a:t>You MUST enter your hours EVERY shift</a:t>
            </a:r>
            <a:endParaRPr sz="2400">
              <a:solidFill>
                <a:srgbClr val="1C4587"/>
              </a:solidFill>
              <a:latin typeface="Caveat"/>
              <a:ea typeface="Caveat"/>
              <a:cs typeface="Caveat"/>
              <a:sym typeface="Cave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1C4587"/>
              </a:solidFill>
              <a:latin typeface="Caveat"/>
              <a:ea typeface="Caveat"/>
              <a:cs typeface="Caveat"/>
              <a:sym typeface="Cave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1C4587"/>
                </a:solidFill>
                <a:latin typeface="Caveat"/>
                <a:ea typeface="Caveat"/>
                <a:cs typeface="Caveat"/>
                <a:sym typeface="Caveat"/>
              </a:rPr>
              <a:t>You will NOT be able to submit paper timesheets if you forget </a:t>
            </a:r>
            <a:endParaRPr sz="2400">
              <a:solidFill>
                <a:srgbClr val="1C4587"/>
              </a:solidFill>
              <a:latin typeface="Caveat"/>
              <a:ea typeface="Caveat"/>
              <a:cs typeface="Caveat"/>
              <a:sym typeface="Cave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1C4587"/>
              </a:solidFill>
              <a:latin typeface="Caveat"/>
              <a:ea typeface="Caveat"/>
              <a:cs typeface="Caveat"/>
              <a:sym typeface="Cave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1C4587"/>
                </a:solidFill>
                <a:latin typeface="Caveat"/>
                <a:ea typeface="Caveat"/>
                <a:cs typeface="Caveat"/>
                <a:sym typeface="Caveat"/>
              </a:rPr>
              <a:t>(ie </a:t>
            </a:r>
            <a:r>
              <a:rPr lang="en" sz="2400">
                <a:solidFill>
                  <a:srgbClr val="1C4587"/>
                </a:solidFill>
                <a:highlight>
                  <a:srgbClr val="FFFF00"/>
                </a:highlight>
                <a:latin typeface="Caveat"/>
                <a:ea typeface="Caveat"/>
                <a:cs typeface="Caveat"/>
                <a:sym typeface="Caveat"/>
              </a:rPr>
              <a:t>you will not be able to “catch up”</a:t>
            </a:r>
            <a:r>
              <a:rPr lang="en" sz="2400">
                <a:solidFill>
                  <a:srgbClr val="1C4587"/>
                </a:solidFill>
                <a:latin typeface="Caveat"/>
                <a:ea typeface="Caveat"/>
                <a:cs typeface="Caveat"/>
                <a:sym typeface="Caveat"/>
              </a:rPr>
              <a:t>) </a:t>
            </a:r>
            <a:endParaRPr sz="2400">
              <a:solidFill>
                <a:srgbClr val="1C4587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31"/>
          <p:cNvSpPr txBox="1">
            <a:spLocks noGrp="1"/>
          </p:cNvSpPr>
          <p:nvPr>
            <p:ph type="title"/>
          </p:nvPr>
        </p:nvSpPr>
        <p:spPr>
          <a:xfrm>
            <a:off x="1411775" y="129768"/>
            <a:ext cx="7273800" cy="857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Credits</a:t>
            </a:r>
            <a:endParaRPr dirty="0"/>
          </a:p>
        </p:txBody>
      </p:sp>
      <p:sp>
        <p:nvSpPr>
          <p:cNvPr id="204" name="Google Shape;204;p31"/>
          <p:cNvSpPr txBox="1">
            <a:spLocks noGrp="1"/>
          </p:cNvSpPr>
          <p:nvPr>
            <p:ph type="body" idx="1"/>
          </p:nvPr>
        </p:nvSpPr>
        <p:spPr>
          <a:xfrm>
            <a:off x="1411775" y="1287956"/>
            <a:ext cx="7273800" cy="3271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Special thanks to all the people who made and released these awesome resources for free:</a:t>
            </a:r>
            <a:endParaRPr dirty="0"/>
          </a:p>
          <a:p>
            <a:pPr marL="45720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" dirty="0"/>
              <a:t>Presentation template by </a:t>
            </a:r>
            <a:r>
              <a:rPr lang="en" u="sng" dirty="0">
                <a:hlinkClick r:id="rId3"/>
              </a:rPr>
              <a:t>SlidesCarnival</a:t>
            </a:r>
            <a:endParaRPr dirty="0"/>
          </a:p>
          <a:p>
            <a:pPr marL="45720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" dirty="0"/>
              <a:t>Photographs by </a:t>
            </a:r>
            <a:r>
              <a:rPr lang="en" u="sng" dirty="0" smtClean="0">
                <a:hlinkClick r:id="rId4"/>
              </a:rPr>
              <a:t>Unsplash</a:t>
            </a:r>
            <a:endParaRPr lang="en" u="sng" dirty="0" smtClean="0"/>
          </a:p>
          <a:p>
            <a:pPr marL="45720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" dirty="0" smtClean="0"/>
              <a:t>Kara Uhrich in Student Affairs</a:t>
            </a:r>
            <a:endParaRPr dirty="0"/>
          </a:p>
        </p:txBody>
      </p:sp>
      <p:sp>
        <p:nvSpPr>
          <p:cNvPr id="205" name="Google Shape;205;p31"/>
          <p:cNvSpPr txBox="1">
            <a:spLocks noGrp="1"/>
          </p:cNvSpPr>
          <p:nvPr>
            <p:ph type="sldNum" idx="12"/>
          </p:nvPr>
        </p:nvSpPr>
        <p:spPr>
          <a:xfrm>
            <a:off x="8404384" y="2540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6"/>
          <p:cNvSpPr txBox="1">
            <a:spLocks noGrp="1"/>
          </p:cNvSpPr>
          <p:nvPr>
            <p:ph type="title"/>
          </p:nvPr>
        </p:nvSpPr>
        <p:spPr>
          <a:xfrm>
            <a:off x="1411775" y="129768"/>
            <a:ext cx="7273800" cy="857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Updates</a:t>
            </a:r>
            <a:endParaRPr/>
          </a:p>
        </p:txBody>
      </p:sp>
      <p:sp>
        <p:nvSpPr>
          <p:cNvPr id="87" name="Google Shape;87;p16"/>
          <p:cNvSpPr txBox="1">
            <a:spLocks noGrp="1"/>
          </p:cNvSpPr>
          <p:nvPr>
            <p:ph type="body" idx="1"/>
          </p:nvPr>
        </p:nvSpPr>
        <p:spPr>
          <a:xfrm>
            <a:off x="1411775" y="1237456"/>
            <a:ext cx="7273800" cy="3271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" sz="2400" dirty="0" smtClean="0"/>
              <a:t>TimeClock </a:t>
            </a:r>
            <a:r>
              <a:rPr lang="en" sz="2400" dirty="0">
                <a:solidFill>
                  <a:srgbClr val="FF0000"/>
                </a:solidFill>
              </a:rPr>
              <a:t>(new way to submit timesheets)</a:t>
            </a:r>
            <a:endParaRPr sz="2400" dirty="0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rgbClr val="FF0000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•"/>
            </a:pPr>
            <a:r>
              <a:rPr lang="en" sz="2400" dirty="0"/>
              <a:t>What does this mean?</a:t>
            </a:r>
            <a:endParaRPr sz="2400" dirty="0"/>
          </a:p>
          <a:p>
            <a:pPr marL="914400" lvl="1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" dirty="0">
                <a:highlight>
                  <a:srgbClr val="FFFF00"/>
                </a:highlight>
              </a:rPr>
              <a:t>“Clock in” &amp; “Clock out” in real time</a:t>
            </a:r>
            <a:endParaRPr dirty="0">
              <a:highlight>
                <a:srgbClr val="FFFF00"/>
              </a:highlight>
            </a:endParaRPr>
          </a:p>
          <a:p>
            <a:pPr marL="914400" lvl="1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" dirty="0">
                <a:highlight>
                  <a:srgbClr val="FFFF00"/>
                </a:highlight>
              </a:rPr>
              <a:t>No more web/paper time sheets</a:t>
            </a:r>
            <a:endParaRPr dirty="0">
              <a:highlight>
                <a:srgbClr val="FFFF00"/>
              </a:highlight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88" name="Google Shape;88;p16"/>
          <p:cNvSpPr txBox="1">
            <a:spLocks noGrp="1"/>
          </p:cNvSpPr>
          <p:nvPr>
            <p:ph type="sldNum" idx="12"/>
          </p:nvPr>
        </p:nvSpPr>
        <p:spPr>
          <a:xfrm>
            <a:off x="8404384" y="2540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sp>
        <p:nvSpPr>
          <p:cNvPr id="5" name="Google Shape;94;p17"/>
          <p:cNvSpPr/>
          <p:nvPr/>
        </p:nvSpPr>
        <p:spPr>
          <a:xfrm>
            <a:off x="6479646" y="2873056"/>
            <a:ext cx="2300288" cy="2000847"/>
          </a:xfrm>
          <a:custGeom>
            <a:avLst/>
            <a:gdLst/>
            <a:ahLst/>
            <a:cxnLst/>
            <a:rect l="l" t="t" r="r" b="b"/>
            <a:pathLst>
              <a:path w="16279" h="16620" extrusionOk="0">
                <a:moveTo>
                  <a:pt x="8882" y="438"/>
                </a:moveTo>
                <a:lnTo>
                  <a:pt x="9368" y="536"/>
                </a:lnTo>
                <a:lnTo>
                  <a:pt x="9295" y="657"/>
                </a:lnTo>
                <a:lnTo>
                  <a:pt x="9222" y="803"/>
                </a:lnTo>
                <a:lnTo>
                  <a:pt x="9174" y="974"/>
                </a:lnTo>
                <a:lnTo>
                  <a:pt x="9149" y="1120"/>
                </a:lnTo>
                <a:lnTo>
                  <a:pt x="8882" y="1095"/>
                </a:lnTo>
                <a:lnTo>
                  <a:pt x="8906" y="803"/>
                </a:lnTo>
                <a:lnTo>
                  <a:pt x="8906" y="633"/>
                </a:lnTo>
                <a:lnTo>
                  <a:pt x="8882" y="438"/>
                </a:lnTo>
                <a:close/>
                <a:moveTo>
                  <a:pt x="8590" y="414"/>
                </a:moveTo>
                <a:lnTo>
                  <a:pt x="8541" y="803"/>
                </a:lnTo>
                <a:lnTo>
                  <a:pt x="8517" y="1095"/>
                </a:lnTo>
                <a:lnTo>
                  <a:pt x="8322" y="1120"/>
                </a:lnTo>
                <a:lnTo>
                  <a:pt x="8127" y="1193"/>
                </a:lnTo>
                <a:lnTo>
                  <a:pt x="8127" y="925"/>
                </a:lnTo>
                <a:lnTo>
                  <a:pt x="8127" y="682"/>
                </a:lnTo>
                <a:lnTo>
                  <a:pt x="8152" y="560"/>
                </a:lnTo>
                <a:lnTo>
                  <a:pt x="8152" y="414"/>
                </a:lnTo>
                <a:close/>
                <a:moveTo>
                  <a:pt x="9636" y="609"/>
                </a:moveTo>
                <a:lnTo>
                  <a:pt x="10147" y="755"/>
                </a:lnTo>
                <a:lnTo>
                  <a:pt x="10074" y="876"/>
                </a:lnTo>
                <a:lnTo>
                  <a:pt x="9977" y="1047"/>
                </a:lnTo>
                <a:lnTo>
                  <a:pt x="9879" y="1241"/>
                </a:lnTo>
                <a:lnTo>
                  <a:pt x="9490" y="1168"/>
                </a:lnTo>
                <a:lnTo>
                  <a:pt x="9636" y="609"/>
                </a:lnTo>
                <a:close/>
                <a:moveTo>
                  <a:pt x="7592" y="487"/>
                </a:moveTo>
                <a:lnTo>
                  <a:pt x="7714" y="511"/>
                </a:lnTo>
                <a:lnTo>
                  <a:pt x="7860" y="560"/>
                </a:lnTo>
                <a:lnTo>
                  <a:pt x="7884" y="560"/>
                </a:lnTo>
                <a:lnTo>
                  <a:pt x="7860" y="706"/>
                </a:lnTo>
                <a:lnTo>
                  <a:pt x="7811" y="974"/>
                </a:lnTo>
                <a:lnTo>
                  <a:pt x="7811" y="1120"/>
                </a:lnTo>
                <a:lnTo>
                  <a:pt x="7860" y="1266"/>
                </a:lnTo>
                <a:lnTo>
                  <a:pt x="7884" y="1290"/>
                </a:lnTo>
                <a:lnTo>
                  <a:pt x="7543" y="1290"/>
                </a:lnTo>
                <a:lnTo>
                  <a:pt x="7519" y="1193"/>
                </a:lnTo>
                <a:lnTo>
                  <a:pt x="7519" y="1120"/>
                </a:lnTo>
                <a:lnTo>
                  <a:pt x="7470" y="925"/>
                </a:lnTo>
                <a:lnTo>
                  <a:pt x="7446" y="706"/>
                </a:lnTo>
                <a:lnTo>
                  <a:pt x="7446" y="487"/>
                </a:lnTo>
                <a:close/>
                <a:moveTo>
                  <a:pt x="7251" y="511"/>
                </a:moveTo>
                <a:lnTo>
                  <a:pt x="7203" y="657"/>
                </a:lnTo>
                <a:lnTo>
                  <a:pt x="7203" y="828"/>
                </a:lnTo>
                <a:lnTo>
                  <a:pt x="7227" y="1071"/>
                </a:lnTo>
                <a:lnTo>
                  <a:pt x="7227" y="1193"/>
                </a:lnTo>
                <a:lnTo>
                  <a:pt x="7276" y="1314"/>
                </a:lnTo>
                <a:lnTo>
                  <a:pt x="7057" y="1339"/>
                </a:lnTo>
                <a:lnTo>
                  <a:pt x="6886" y="1363"/>
                </a:lnTo>
                <a:lnTo>
                  <a:pt x="6862" y="1314"/>
                </a:lnTo>
                <a:lnTo>
                  <a:pt x="6740" y="1071"/>
                </a:lnTo>
                <a:lnTo>
                  <a:pt x="6643" y="828"/>
                </a:lnTo>
                <a:lnTo>
                  <a:pt x="6570" y="657"/>
                </a:lnTo>
                <a:lnTo>
                  <a:pt x="6740" y="609"/>
                </a:lnTo>
                <a:lnTo>
                  <a:pt x="6959" y="560"/>
                </a:lnTo>
                <a:lnTo>
                  <a:pt x="7251" y="511"/>
                </a:lnTo>
                <a:close/>
                <a:moveTo>
                  <a:pt x="10536" y="901"/>
                </a:moveTo>
                <a:lnTo>
                  <a:pt x="10634" y="925"/>
                </a:lnTo>
                <a:lnTo>
                  <a:pt x="10877" y="1022"/>
                </a:lnTo>
                <a:lnTo>
                  <a:pt x="10755" y="1217"/>
                </a:lnTo>
                <a:lnTo>
                  <a:pt x="10585" y="1387"/>
                </a:lnTo>
                <a:lnTo>
                  <a:pt x="10269" y="1314"/>
                </a:lnTo>
                <a:lnTo>
                  <a:pt x="10415" y="1120"/>
                </a:lnTo>
                <a:lnTo>
                  <a:pt x="10536" y="901"/>
                </a:lnTo>
                <a:close/>
                <a:moveTo>
                  <a:pt x="6351" y="706"/>
                </a:moveTo>
                <a:lnTo>
                  <a:pt x="6375" y="974"/>
                </a:lnTo>
                <a:lnTo>
                  <a:pt x="6448" y="1193"/>
                </a:lnTo>
                <a:lnTo>
                  <a:pt x="6546" y="1412"/>
                </a:lnTo>
                <a:lnTo>
                  <a:pt x="5962" y="1557"/>
                </a:lnTo>
                <a:lnTo>
                  <a:pt x="5962" y="1533"/>
                </a:lnTo>
                <a:lnTo>
                  <a:pt x="5889" y="1314"/>
                </a:lnTo>
                <a:lnTo>
                  <a:pt x="5840" y="1095"/>
                </a:lnTo>
                <a:lnTo>
                  <a:pt x="5792" y="876"/>
                </a:lnTo>
                <a:lnTo>
                  <a:pt x="6351" y="706"/>
                </a:lnTo>
                <a:close/>
                <a:moveTo>
                  <a:pt x="11266" y="1168"/>
                </a:moveTo>
                <a:lnTo>
                  <a:pt x="11631" y="1339"/>
                </a:lnTo>
                <a:lnTo>
                  <a:pt x="11510" y="1485"/>
                </a:lnTo>
                <a:lnTo>
                  <a:pt x="11437" y="1582"/>
                </a:lnTo>
                <a:lnTo>
                  <a:pt x="11388" y="1679"/>
                </a:lnTo>
                <a:lnTo>
                  <a:pt x="10974" y="1509"/>
                </a:lnTo>
                <a:lnTo>
                  <a:pt x="11120" y="1363"/>
                </a:lnTo>
                <a:lnTo>
                  <a:pt x="11266" y="1168"/>
                </a:lnTo>
                <a:close/>
                <a:moveTo>
                  <a:pt x="5548" y="974"/>
                </a:moveTo>
                <a:lnTo>
                  <a:pt x="5597" y="1168"/>
                </a:lnTo>
                <a:lnTo>
                  <a:pt x="5621" y="1387"/>
                </a:lnTo>
                <a:lnTo>
                  <a:pt x="5670" y="1509"/>
                </a:lnTo>
                <a:lnTo>
                  <a:pt x="5719" y="1630"/>
                </a:lnTo>
                <a:lnTo>
                  <a:pt x="5743" y="1630"/>
                </a:lnTo>
                <a:lnTo>
                  <a:pt x="5694" y="1655"/>
                </a:lnTo>
                <a:lnTo>
                  <a:pt x="5354" y="1776"/>
                </a:lnTo>
                <a:lnTo>
                  <a:pt x="5013" y="1922"/>
                </a:lnTo>
                <a:lnTo>
                  <a:pt x="4964" y="1874"/>
                </a:lnTo>
                <a:lnTo>
                  <a:pt x="4818" y="1606"/>
                </a:lnTo>
                <a:lnTo>
                  <a:pt x="4745" y="1509"/>
                </a:lnTo>
                <a:lnTo>
                  <a:pt x="4672" y="1387"/>
                </a:lnTo>
                <a:lnTo>
                  <a:pt x="4964" y="1217"/>
                </a:lnTo>
                <a:lnTo>
                  <a:pt x="4989" y="1363"/>
                </a:lnTo>
                <a:lnTo>
                  <a:pt x="5037" y="1509"/>
                </a:lnTo>
                <a:lnTo>
                  <a:pt x="5135" y="1752"/>
                </a:lnTo>
                <a:lnTo>
                  <a:pt x="5159" y="1801"/>
                </a:lnTo>
                <a:lnTo>
                  <a:pt x="5281" y="1801"/>
                </a:lnTo>
                <a:lnTo>
                  <a:pt x="5305" y="1776"/>
                </a:lnTo>
                <a:lnTo>
                  <a:pt x="5329" y="1728"/>
                </a:lnTo>
                <a:lnTo>
                  <a:pt x="5329" y="1679"/>
                </a:lnTo>
                <a:lnTo>
                  <a:pt x="5329" y="1655"/>
                </a:lnTo>
                <a:lnTo>
                  <a:pt x="5281" y="1533"/>
                </a:lnTo>
                <a:lnTo>
                  <a:pt x="5232" y="1387"/>
                </a:lnTo>
                <a:lnTo>
                  <a:pt x="5183" y="1266"/>
                </a:lnTo>
                <a:lnTo>
                  <a:pt x="5135" y="1144"/>
                </a:lnTo>
                <a:lnTo>
                  <a:pt x="5548" y="974"/>
                </a:lnTo>
                <a:close/>
                <a:moveTo>
                  <a:pt x="11899" y="1485"/>
                </a:moveTo>
                <a:lnTo>
                  <a:pt x="12313" y="1703"/>
                </a:lnTo>
                <a:lnTo>
                  <a:pt x="12191" y="1801"/>
                </a:lnTo>
                <a:lnTo>
                  <a:pt x="12094" y="1898"/>
                </a:lnTo>
                <a:lnTo>
                  <a:pt x="12021" y="1995"/>
                </a:lnTo>
                <a:lnTo>
                  <a:pt x="11583" y="1776"/>
                </a:lnTo>
                <a:lnTo>
                  <a:pt x="11680" y="1679"/>
                </a:lnTo>
                <a:lnTo>
                  <a:pt x="11826" y="1533"/>
                </a:lnTo>
                <a:lnTo>
                  <a:pt x="11899" y="1485"/>
                </a:lnTo>
                <a:close/>
                <a:moveTo>
                  <a:pt x="4453" y="1509"/>
                </a:moveTo>
                <a:lnTo>
                  <a:pt x="4526" y="1679"/>
                </a:lnTo>
                <a:lnTo>
                  <a:pt x="4599" y="1849"/>
                </a:lnTo>
                <a:lnTo>
                  <a:pt x="4648" y="1947"/>
                </a:lnTo>
                <a:lnTo>
                  <a:pt x="4721" y="2068"/>
                </a:lnTo>
                <a:lnTo>
                  <a:pt x="4453" y="2214"/>
                </a:lnTo>
                <a:lnTo>
                  <a:pt x="4356" y="2068"/>
                </a:lnTo>
                <a:lnTo>
                  <a:pt x="4259" y="1947"/>
                </a:lnTo>
                <a:lnTo>
                  <a:pt x="4186" y="1825"/>
                </a:lnTo>
                <a:lnTo>
                  <a:pt x="4088" y="1728"/>
                </a:lnTo>
                <a:lnTo>
                  <a:pt x="4453" y="1509"/>
                </a:lnTo>
                <a:close/>
                <a:moveTo>
                  <a:pt x="12580" y="1874"/>
                </a:moveTo>
                <a:lnTo>
                  <a:pt x="12945" y="2117"/>
                </a:lnTo>
                <a:lnTo>
                  <a:pt x="12775" y="2239"/>
                </a:lnTo>
                <a:lnTo>
                  <a:pt x="12702" y="2312"/>
                </a:lnTo>
                <a:lnTo>
                  <a:pt x="12653" y="2385"/>
                </a:lnTo>
                <a:lnTo>
                  <a:pt x="12240" y="2117"/>
                </a:lnTo>
                <a:lnTo>
                  <a:pt x="12337" y="2044"/>
                </a:lnTo>
                <a:lnTo>
                  <a:pt x="12459" y="1971"/>
                </a:lnTo>
                <a:lnTo>
                  <a:pt x="12580" y="1874"/>
                </a:lnTo>
                <a:close/>
                <a:moveTo>
                  <a:pt x="3894" y="1849"/>
                </a:moveTo>
                <a:lnTo>
                  <a:pt x="3942" y="1971"/>
                </a:lnTo>
                <a:lnTo>
                  <a:pt x="4015" y="2093"/>
                </a:lnTo>
                <a:lnTo>
                  <a:pt x="4088" y="2239"/>
                </a:lnTo>
                <a:lnTo>
                  <a:pt x="4186" y="2385"/>
                </a:lnTo>
                <a:lnTo>
                  <a:pt x="3869" y="2579"/>
                </a:lnTo>
                <a:lnTo>
                  <a:pt x="3748" y="2458"/>
                </a:lnTo>
                <a:lnTo>
                  <a:pt x="3626" y="2312"/>
                </a:lnTo>
                <a:lnTo>
                  <a:pt x="3553" y="2239"/>
                </a:lnTo>
                <a:lnTo>
                  <a:pt x="3480" y="2190"/>
                </a:lnTo>
                <a:lnTo>
                  <a:pt x="3407" y="2190"/>
                </a:lnTo>
                <a:lnTo>
                  <a:pt x="3894" y="1849"/>
                </a:lnTo>
                <a:close/>
                <a:moveTo>
                  <a:pt x="3334" y="2239"/>
                </a:moveTo>
                <a:lnTo>
                  <a:pt x="3310" y="2287"/>
                </a:lnTo>
                <a:lnTo>
                  <a:pt x="3310" y="2385"/>
                </a:lnTo>
                <a:lnTo>
                  <a:pt x="3358" y="2482"/>
                </a:lnTo>
                <a:lnTo>
                  <a:pt x="3480" y="2652"/>
                </a:lnTo>
                <a:lnTo>
                  <a:pt x="3577" y="2798"/>
                </a:lnTo>
                <a:lnTo>
                  <a:pt x="3383" y="2944"/>
                </a:lnTo>
                <a:lnTo>
                  <a:pt x="3139" y="2725"/>
                </a:lnTo>
                <a:lnTo>
                  <a:pt x="3018" y="2652"/>
                </a:lnTo>
                <a:lnTo>
                  <a:pt x="2896" y="2579"/>
                </a:lnTo>
                <a:lnTo>
                  <a:pt x="3334" y="2239"/>
                </a:lnTo>
                <a:close/>
                <a:moveTo>
                  <a:pt x="13213" y="2312"/>
                </a:moveTo>
                <a:lnTo>
                  <a:pt x="13602" y="2628"/>
                </a:lnTo>
                <a:lnTo>
                  <a:pt x="13505" y="2725"/>
                </a:lnTo>
                <a:lnTo>
                  <a:pt x="13408" y="2847"/>
                </a:lnTo>
                <a:lnTo>
                  <a:pt x="13310" y="2993"/>
                </a:lnTo>
                <a:lnTo>
                  <a:pt x="13091" y="2774"/>
                </a:lnTo>
                <a:lnTo>
                  <a:pt x="12872" y="2555"/>
                </a:lnTo>
                <a:lnTo>
                  <a:pt x="13164" y="2360"/>
                </a:lnTo>
                <a:lnTo>
                  <a:pt x="13189" y="2336"/>
                </a:lnTo>
                <a:lnTo>
                  <a:pt x="13213" y="2312"/>
                </a:lnTo>
                <a:close/>
                <a:moveTo>
                  <a:pt x="2799" y="2652"/>
                </a:moveTo>
                <a:lnTo>
                  <a:pt x="2896" y="2798"/>
                </a:lnTo>
                <a:lnTo>
                  <a:pt x="2993" y="2944"/>
                </a:lnTo>
                <a:lnTo>
                  <a:pt x="3066" y="3042"/>
                </a:lnTo>
                <a:lnTo>
                  <a:pt x="3164" y="3115"/>
                </a:lnTo>
                <a:lnTo>
                  <a:pt x="2969" y="3309"/>
                </a:lnTo>
                <a:lnTo>
                  <a:pt x="2920" y="3285"/>
                </a:lnTo>
                <a:lnTo>
                  <a:pt x="2726" y="3188"/>
                </a:lnTo>
                <a:lnTo>
                  <a:pt x="2555" y="3090"/>
                </a:lnTo>
                <a:lnTo>
                  <a:pt x="2409" y="3017"/>
                </a:lnTo>
                <a:lnTo>
                  <a:pt x="2799" y="2652"/>
                </a:lnTo>
                <a:close/>
                <a:moveTo>
                  <a:pt x="13773" y="2774"/>
                </a:moveTo>
                <a:lnTo>
                  <a:pt x="14089" y="3115"/>
                </a:lnTo>
                <a:lnTo>
                  <a:pt x="13846" y="3236"/>
                </a:lnTo>
                <a:lnTo>
                  <a:pt x="13724" y="3334"/>
                </a:lnTo>
                <a:lnTo>
                  <a:pt x="13651" y="3407"/>
                </a:lnTo>
                <a:lnTo>
                  <a:pt x="13456" y="3163"/>
                </a:lnTo>
                <a:lnTo>
                  <a:pt x="13432" y="3139"/>
                </a:lnTo>
                <a:lnTo>
                  <a:pt x="13505" y="3090"/>
                </a:lnTo>
                <a:lnTo>
                  <a:pt x="13554" y="3017"/>
                </a:lnTo>
                <a:lnTo>
                  <a:pt x="13675" y="2896"/>
                </a:lnTo>
                <a:lnTo>
                  <a:pt x="13773" y="2774"/>
                </a:lnTo>
                <a:close/>
                <a:moveTo>
                  <a:pt x="2263" y="3188"/>
                </a:moveTo>
                <a:lnTo>
                  <a:pt x="2312" y="3285"/>
                </a:lnTo>
                <a:lnTo>
                  <a:pt x="2409" y="3358"/>
                </a:lnTo>
                <a:lnTo>
                  <a:pt x="2555" y="3480"/>
                </a:lnTo>
                <a:lnTo>
                  <a:pt x="2726" y="3577"/>
                </a:lnTo>
                <a:lnTo>
                  <a:pt x="2531" y="3796"/>
                </a:lnTo>
                <a:lnTo>
                  <a:pt x="2117" y="3553"/>
                </a:lnTo>
                <a:lnTo>
                  <a:pt x="1971" y="3504"/>
                </a:lnTo>
                <a:lnTo>
                  <a:pt x="2263" y="3188"/>
                </a:lnTo>
                <a:close/>
                <a:moveTo>
                  <a:pt x="14284" y="3334"/>
                </a:moveTo>
                <a:lnTo>
                  <a:pt x="14478" y="3577"/>
                </a:lnTo>
                <a:lnTo>
                  <a:pt x="14624" y="3820"/>
                </a:lnTo>
                <a:lnTo>
                  <a:pt x="14478" y="3869"/>
                </a:lnTo>
                <a:lnTo>
                  <a:pt x="14356" y="3918"/>
                </a:lnTo>
                <a:lnTo>
                  <a:pt x="14235" y="3966"/>
                </a:lnTo>
                <a:lnTo>
                  <a:pt x="14113" y="4039"/>
                </a:lnTo>
                <a:lnTo>
                  <a:pt x="13773" y="3577"/>
                </a:lnTo>
                <a:lnTo>
                  <a:pt x="13894" y="3528"/>
                </a:lnTo>
                <a:lnTo>
                  <a:pt x="13992" y="3480"/>
                </a:lnTo>
                <a:lnTo>
                  <a:pt x="14186" y="3382"/>
                </a:lnTo>
                <a:lnTo>
                  <a:pt x="14284" y="3334"/>
                </a:lnTo>
                <a:close/>
                <a:moveTo>
                  <a:pt x="1825" y="3699"/>
                </a:moveTo>
                <a:lnTo>
                  <a:pt x="2020" y="3845"/>
                </a:lnTo>
                <a:lnTo>
                  <a:pt x="2312" y="4064"/>
                </a:lnTo>
                <a:lnTo>
                  <a:pt x="2069" y="4453"/>
                </a:lnTo>
                <a:lnTo>
                  <a:pt x="1850" y="4307"/>
                </a:lnTo>
                <a:lnTo>
                  <a:pt x="1533" y="4112"/>
                </a:lnTo>
                <a:lnTo>
                  <a:pt x="1825" y="3699"/>
                </a:lnTo>
                <a:close/>
                <a:moveTo>
                  <a:pt x="14794" y="4112"/>
                </a:moveTo>
                <a:lnTo>
                  <a:pt x="14965" y="4453"/>
                </a:lnTo>
                <a:lnTo>
                  <a:pt x="14794" y="4526"/>
                </a:lnTo>
                <a:lnTo>
                  <a:pt x="14648" y="4599"/>
                </a:lnTo>
                <a:lnTo>
                  <a:pt x="14478" y="4696"/>
                </a:lnTo>
                <a:lnTo>
                  <a:pt x="14308" y="4356"/>
                </a:lnTo>
                <a:lnTo>
                  <a:pt x="14551" y="4258"/>
                </a:lnTo>
                <a:lnTo>
                  <a:pt x="14673" y="4210"/>
                </a:lnTo>
                <a:lnTo>
                  <a:pt x="14794" y="4112"/>
                </a:lnTo>
                <a:close/>
                <a:moveTo>
                  <a:pt x="1412" y="4331"/>
                </a:moveTo>
                <a:lnTo>
                  <a:pt x="1485" y="4429"/>
                </a:lnTo>
                <a:lnTo>
                  <a:pt x="1606" y="4526"/>
                </a:lnTo>
                <a:lnTo>
                  <a:pt x="1752" y="4648"/>
                </a:lnTo>
                <a:lnTo>
                  <a:pt x="1898" y="4745"/>
                </a:lnTo>
                <a:lnTo>
                  <a:pt x="1825" y="4867"/>
                </a:lnTo>
                <a:lnTo>
                  <a:pt x="1533" y="4745"/>
                </a:lnTo>
                <a:lnTo>
                  <a:pt x="1387" y="4696"/>
                </a:lnTo>
                <a:lnTo>
                  <a:pt x="1241" y="4696"/>
                </a:lnTo>
                <a:lnTo>
                  <a:pt x="1412" y="4331"/>
                </a:lnTo>
                <a:close/>
                <a:moveTo>
                  <a:pt x="15062" y="4745"/>
                </a:moveTo>
                <a:lnTo>
                  <a:pt x="15208" y="5183"/>
                </a:lnTo>
                <a:lnTo>
                  <a:pt x="15135" y="5183"/>
                </a:lnTo>
                <a:lnTo>
                  <a:pt x="15038" y="5207"/>
                </a:lnTo>
                <a:lnTo>
                  <a:pt x="14843" y="5256"/>
                </a:lnTo>
                <a:lnTo>
                  <a:pt x="14746" y="5305"/>
                </a:lnTo>
                <a:lnTo>
                  <a:pt x="14600" y="4891"/>
                </a:lnTo>
                <a:lnTo>
                  <a:pt x="14770" y="4842"/>
                </a:lnTo>
                <a:lnTo>
                  <a:pt x="14916" y="4794"/>
                </a:lnTo>
                <a:lnTo>
                  <a:pt x="15062" y="4745"/>
                </a:lnTo>
                <a:close/>
                <a:moveTo>
                  <a:pt x="1168" y="4794"/>
                </a:moveTo>
                <a:lnTo>
                  <a:pt x="1412" y="5013"/>
                </a:lnTo>
                <a:lnTo>
                  <a:pt x="1558" y="5086"/>
                </a:lnTo>
                <a:lnTo>
                  <a:pt x="1704" y="5159"/>
                </a:lnTo>
                <a:lnTo>
                  <a:pt x="1558" y="5524"/>
                </a:lnTo>
                <a:lnTo>
                  <a:pt x="1509" y="5475"/>
                </a:lnTo>
                <a:lnTo>
                  <a:pt x="1314" y="5402"/>
                </a:lnTo>
                <a:lnTo>
                  <a:pt x="1144" y="5353"/>
                </a:lnTo>
                <a:lnTo>
                  <a:pt x="974" y="5329"/>
                </a:lnTo>
                <a:lnTo>
                  <a:pt x="1168" y="4794"/>
                </a:lnTo>
                <a:close/>
                <a:moveTo>
                  <a:pt x="15305" y="5499"/>
                </a:moveTo>
                <a:lnTo>
                  <a:pt x="15403" y="5986"/>
                </a:lnTo>
                <a:lnTo>
                  <a:pt x="15184" y="6035"/>
                </a:lnTo>
                <a:lnTo>
                  <a:pt x="14965" y="6083"/>
                </a:lnTo>
                <a:lnTo>
                  <a:pt x="14916" y="5791"/>
                </a:lnTo>
                <a:lnTo>
                  <a:pt x="14867" y="5621"/>
                </a:lnTo>
                <a:lnTo>
                  <a:pt x="14940" y="5597"/>
                </a:lnTo>
                <a:lnTo>
                  <a:pt x="15111" y="5548"/>
                </a:lnTo>
                <a:lnTo>
                  <a:pt x="15305" y="5499"/>
                </a:lnTo>
                <a:close/>
                <a:moveTo>
                  <a:pt x="876" y="5572"/>
                </a:moveTo>
                <a:lnTo>
                  <a:pt x="1022" y="5645"/>
                </a:lnTo>
                <a:lnTo>
                  <a:pt x="1193" y="5718"/>
                </a:lnTo>
                <a:lnTo>
                  <a:pt x="1387" y="5767"/>
                </a:lnTo>
                <a:lnTo>
                  <a:pt x="1436" y="5791"/>
                </a:lnTo>
                <a:lnTo>
                  <a:pt x="1485" y="5767"/>
                </a:lnTo>
                <a:lnTo>
                  <a:pt x="1387" y="6229"/>
                </a:lnTo>
                <a:lnTo>
                  <a:pt x="1314" y="6156"/>
                </a:lnTo>
                <a:lnTo>
                  <a:pt x="1217" y="6108"/>
                </a:lnTo>
                <a:lnTo>
                  <a:pt x="1022" y="6059"/>
                </a:lnTo>
                <a:lnTo>
                  <a:pt x="876" y="6035"/>
                </a:lnTo>
                <a:lnTo>
                  <a:pt x="730" y="6059"/>
                </a:lnTo>
                <a:lnTo>
                  <a:pt x="876" y="5572"/>
                </a:lnTo>
                <a:close/>
                <a:moveTo>
                  <a:pt x="15476" y="6327"/>
                </a:moveTo>
                <a:lnTo>
                  <a:pt x="15549" y="6643"/>
                </a:lnTo>
                <a:lnTo>
                  <a:pt x="15354" y="6643"/>
                </a:lnTo>
                <a:lnTo>
                  <a:pt x="15086" y="6692"/>
                </a:lnTo>
                <a:lnTo>
                  <a:pt x="15038" y="6375"/>
                </a:lnTo>
                <a:lnTo>
                  <a:pt x="15086" y="6375"/>
                </a:lnTo>
                <a:lnTo>
                  <a:pt x="15476" y="6327"/>
                </a:lnTo>
                <a:close/>
                <a:moveTo>
                  <a:pt x="682" y="6278"/>
                </a:moveTo>
                <a:lnTo>
                  <a:pt x="779" y="6351"/>
                </a:lnTo>
                <a:lnTo>
                  <a:pt x="901" y="6375"/>
                </a:lnTo>
                <a:lnTo>
                  <a:pt x="1071" y="6448"/>
                </a:lnTo>
                <a:lnTo>
                  <a:pt x="1168" y="6497"/>
                </a:lnTo>
                <a:lnTo>
                  <a:pt x="1290" y="6497"/>
                </a:lnTo>
                <a:lnTo>
                  <a:pt x="1339" y="6473"/>
                </a:lnTo>
                <a:lnTo>
                  <a:pt x="1290" y="6716"/>
                </a:lnTo>
                <a:lnTo>
                  <a:pt x="1217" y="6667"/>
                </a:lnTo>
                <a:lnTo>
                  <a:pt x="925" y="6619"/>
                </a:lnTo>
                <a:lnTo>
                  <a:pt x="755" y="6594"/>
                </a:lnTo>
                <a:lnTo>
                  <a:pt x="609" y="6619"/>
                </a:lnTo>
                <a:lnTo>
                  <a:pt x="609" y="6619"/>
                </a:lnTo>
                <a:lnTo>
                  <a:pt x="682" y="6278"/>
                </a:lnTo>
                <a:close/>
                <a:moveTo>
                  <a:pt x="15622" y="6959"/>
                </a:moveTo>
                <a:lnTo>
                  <a:pt x="15670" y="7178"/>
                </a:lnTo>
                <a:lnTo>
                  <a:pt x="15695" y="7349"/>
                </a:lnTo>
                <a:lnTo>
                  <a:pt x="15184" y="7349"/>
                </a:lnTo>
                <a:lnTo>
                  <a:pt x="15135" y="6959"/>
                </a:lnTo>
                <a:close/>
                <a:moveTo>
                  <a:pt x="560" y="6813"/>
                </a:moveTo>
                <a:lnTo>
                  <a:pt x="706" y="6886"/>
                </a:lnTo>
                <a:lnTo>
                  <a:pt x="828" y="6935"/>
                </a:lnTo>
                <a:lnTo>
                  <a:pt x="1120" y="7032"/>
                </a:lnTo>
                <a:lnTo>
                  <a:pt x="1193" y="7032"/>
                </a:lnTo>
                <a:lnTo>
                  <a:pt x="1266" y="7008"/>
                </a:lnTo>
                <a:lnTo>
                  <a:pt x="1193" y="7495"/>
                </a:lnTo>
                <a:lnTo>
                  <a:pt x="1095" y="7446"/>
                </a:lnTo>
                <a:lnTo>
                  <a:pt x="998" y="7422"/>
                </a:lnTo>
                <a:lnTo>
                  <a:pt x="657" y="7349"/>
                </a:lnTo>
                <a:lnTo>
                  <a:pt x="511" y="7300"/>
                </a:lnTo>
                <a:lnTo>
                  <a:pt x="560" y="6813"/>
                </a:lnTo>
                <a:close/>
                <a:moveTo>
                  <a:pt x="15208" y="7665"/>
                </a:moveTo>
                <a:lnTo>
                  <a:pt x="15403" y="7689"/>
                </a:lnTo>
                <a:lnTo>
                  <a:pt x="15695" y="7714"/>
                </a:lnTo>
                <a:lnTo>
                  <a:pt x="15695" y="7981"/>
                </a:lnTo>
                <a:lnTo>
                  <a:pt x="15573" y="7957"/>
                </a:lnTo>
                <a:lnTo>
                  <a:pt x="15451" y="7957"/>
                </a:lnTo>
                <a:lnTo>
                  <a:pt x="15330" y="7981"/>
                </a:lnTo>
                <a:lnTo>
                  <a:pt x="15232" y="8030"/>
                </a:lnTo>
                <a:lnTo>
                  <a:pt x="15208" y="7665"/>
                </a:lnTo>
                <a:close/>
                <a:moveTo>
                  <a:pt x="463" y="7641"/>
                </a:moveTo>
                <a:lnTo>
                  <a:pt x="633" y="7714"/>
                </a:lnTo>
                <a:lnTo>
                  <a:pt x="828" y="7762"/>
                </a:lnTo>
                <a:lnTo>
                  <a:pt x="998" y="7787"/>
                </a:lnTo>
                <a:lnTo>
                  <a:pt x="1071" y="7787"/>
                </a:lnTo>
                <a:lnTo>
                  <a:pt x="1144" y="7762"/>
                </a:lnTo>
                <a:lnTo>
                  <a:pt x="1071" y="8127"/>
                </a:lnTo>
                <a:lnTo>
                  <a:pt x="1022" y="8103"/>
                </a:lnTo>
                <a:lnTo>
                  <a:pt x="706" y="8103"/>
                </a:lnTo>
                <a:lnTo>
                  <a:pt x="584" y="8127"/>
                </a:lnTo>
                <a:lnTo>
                  <a:pt x="438" y="8176"/>
                </a:lnTo>
                <a:lnTo>
                  <a:pt x="463" y="7787"/>
                </a:lnTo>
                <a:lnTo>
                  <a:pt x="463" y="7641"/>
                </a:lnTo>
                <a:close/>
                <a:moveTo>
                  <a:pt x="15232" y="8176"/>
                </a:moveTo>
                <a:lnTo>
                  <a:pt x="15403" y="8249"/>
                </a:lnTo>
                <a:lnTo>
                  <a:pt x="15719" y="8346"/>
                </a:lnTo>
                <a:lnTo>
                  <a:pt x="15719" y="8517"/>
                </a:lnTo>
                <a:lnTo>
                  <a:pt x="15719" y="8687"/>
                </a:lnTo>
                <a:lnTo>
                  <a:pt x="15524" y="8638"/>
                </a:lnTo>
                <a:lnTo>
                  <a:pt x="15378" y="8590"/>
                </a:lnTo>
                <a:lnTo>
                  <a:pt x="15208" y="8565"/>
                </a:lnTo>
                <a:lnTo>
                  <a:pt x="15232" y="8371"/>
                </a:lnTo>
                <a:lnTo>
                  <a:pt x="15232" y="8176"/>
                </a:lnTo>
                <a:close/>
                <a:moveTo>
                  <a:pt x="438" y="8395"/>
                </a:moveTo>
                <a:lnTo>
                  <a:pt x="584" y="8444"/>
                </a:lnTo>
                <a:lnTo>
                  <a:pt x="706" y="8444"/>
                </a:lnTo>
                <a:lnTo>
                  <a:pt x="974" y="8419"/>
                </a:lnTo>
                <a:lnTo>
                  <a:pt x="1022" y="8419"/>
                </a:lnTo>
                <a:lnTo>
                  <a:pt x="1022" y="8468"/>
                </a:lnTo>
                <a:lnTo>
                  <a:pt x="998" y="8736"/>
                </a:lnTo>
                <a:lnTo>
                  <a:pt x="974" y="8979"/>
                </a:lnTo>
                <a:lnTo>
                  <a:pt x="925" y="9003"/>
                </a:lnTo>
                <a:lnTo>
                  <a:pt x="706" y="9028"/>
                </a:lnTo>
                <a:lnTo>
                  <a:pt x="584" y="9028"/>
                </a:lnTo>
                <a:lnTo>
                  <a:pt x="463" y="9076"/>
                </a:lnTo>
                <a:lnTo>
                  <a:pt x="438" y="8395"/>
                </a:lnTo>
                <a:close/>
                <a:moveTo>
                  <a:pt x="15111" y="8882"/>
                </a:moveTo>
                <a:lnTo>
                  <a:pt x="15305" y="8955"/>
                </a:lnTo>
                <a:lnTo>
                  <a:pt x="15476" y="9028"/>
                </a:lnTo>
                <a:lnTo>
                  <a:pt x="15597" y="9076"/>
                </a:lnTo>
                <a:lnTo>
                  <a:pt x="15719" y="9101"/>
                </a:lnTo>
                <a:lnTo>
                  <a:pt x="15816" y="9149"/>
                </a:lnTo>
                <a:lnTo>
                  <a:pt x="15792" y="9587"/>
                </a:lnTo>
                <a:lnTo>
                  <a:pt x="15670" y="9490"/>
                </a:lnTo>
                <a:lnTo>
                  <a:pt x="15500" y="9417"/>
                </a:lnTo>
                <a:lnTo>
                  <a:pt x="15378" y="9368"/>
                </a:lnTo>
                <a:lnTo>
                  <a:pt x="15232" y="9320"/>
                </a:lnTo>
                <a:lnTo>
                  <a:pt x="15111" y="9320"/>
                </a:lnTo>
                <a:lnTo>
                  <a:pt x="15062" y="9344"/>
                </a:lnTo>
                <a:lnTo>
                  <a:pt x="15086" y="8930"/>
                </a:lnTo>
                <a:lnTo>
                  <a:pt x="15111" y="8882"/>
                </a:lnTo>
                <a:close/>
                <a:moveTo>
                  <a:pt x="998" y="9368"/>
                </a:moveTo>
                <a:lnTo>
                  <a:pt x="1047" y="9757"/>
                </a:lnTo>
                <a:lnTo>
                  <a:pt x="803" y="9806"/>
                </a:lnTo>
                <a:lnTo>
                  <a:pt x="706" y="9830"/>
                </a:lnTo>
                <a:lnTo>
                  <a:pt x="609" y="9903"/>
                </a:lnTo>
                <a:lnTo>
                  <a:pt x="584" y="9903"/>
                </a:lnTo>
                <a:lnTo>
                  <a:pt x="511" y="9368"/>
                </a:lnTo>
                <a:close/>
                <a:moveTo>
                  <a:pt x="15013" y="9563"/>
                </a:moveTo>
                <a:lnTo>
                  <a:pt x="15111" y="9636"/>
                </a:lnTo>
                <a:lnTo>
                  <a:pt x="15232" y="9709"/>
                </a:lnTo>
                <a:lnTo>
                  <a:pt x="15451" y="9855"/>
                </a:lnTo>
                <a:lnTo>
                  <a:pt x="15670" y="10025"/>
                </a:lnTo>
                <a:lnTo>
                  <a:pt x="15719" y="10049"/>
                </a:lnTo>
                <a:lnTo>
                  <a:pt x="15646" y="10366"/>
                </a:lnTo>
                <a:lnTo>
                  <a:pt x="15524" y="10317"/>
                </a:lnTo>
                <a:lnTo>
                  <a:pt x="15281" y="10147"/>
                </a:lnTo>
                <a:lnTo>
                  <a:pt x="15111" y="10025"/>
                </a:lnTo>
                <a:lnTo>
                  <a:pt x="14940" y="9928"/>
                </a:lnTo>
                <a:lnTo>
                  <a:pt x="15013" y="9563"/>
                </a:lnTo>
                <a:close/>
                <a:moveTo>
                  <a:pt x="8176" y="3650"/>
                </a:moveTo>
                <a:lnTo>
                  <a:pt x="8127" y="3674"/>
                </a:lnTo>
                <a:lnTo>
                  <a:pt x="8054" y="3723"/>
                </a:lnTo>
                <a:lnTo>
                  <a:pt x="8006" y="3772"/>
                </a:lnTo>
                <a:lnTo>
                  <a:pt x="7957" y="3845"/>
                </a:lnTo>
                <a:lnTo>
                  <a:pt x="7933" y="3918"/>
                </a:lnTo>
                <a:lnTo>
                  <a:pt x="7908" y="4575"/>
                </a:lnTo>
                <a:lnTo>
                  <a:pt x="7908" y="5232"/>
                </a:lnTo>
                <a:lnTo>
                  <a:pt x="7981" y="6570"/>
                </a:lnTo>
                <a:lnTo>
                  <a:pt x="7981" y="7032"/>
                </a:lnTo>
                <a:lnTo>
                  <a:pt x="7981" y="7470"/>
                </a:lnTo>
                <a:lnTo>
                  <a:pt x="7957" y="7933"/>
                </a:lnTo>
                <a:lnTo>
                  <a:pt x="7957" y="8395"/>
                </a:lnTo>
                <a:lnTo>
                  <a:pt x="7981" y="8468"/>
                </a:lnTo>
                <a:lnTo>
                  <a:pt x="8006" y="8541"/>
                </a:lnTo>
                <a:lnTo>
                  <a:pt x="8030" y="8590"/>
                </a:lnTo>
                <a:lnTo>
                  <a:pt x="8079" y="8614"/>
                </a:lnTo>
                <a:lnTo>
                  <a:pt x="8103" y="8736"/>
                </a:lnTo>
                <a:lnTo>
                  <a:pt x="8152" y="8857"/>
                </a:lnTo>
                <a:lnTo>
                  <a:pt x="8200" y="8979"/>
                </a:lnTo>
                <a:lnTo>
                  <a:pt x="8273" y="9076"/>
                </a:lnTo>
                <a:lnTo>
                  <a:pt x="8444" y="9271"/>
                </a:lnTo>
                <a:lnTo>
                  <a:pt x="8614" y="9441"/>
                </a:lnTo>
                <a:lnTo>
                  <a:pt x="9174" y="9952"/>
                </a:lnTo>
                <a:lnTo>
                  <a:pt x="9733" y="10463"/>
                </a:lnTo>
                <a:lnTo>
                  <a:pt x="9806" y="10512"/>
                </a:lnTo>
                <a:lnTo>
                  <a:pt x="9855" y="10536"/>
                </a:lnTo>
                <a:lnTo>
                  <a:pt x="10001" y="10536"/>
                </a:lnTo>
                <a:lnTo>
                  <a:pt x="10147" y="10512"/>
                </a:lnTo>
                <a:lnTo>
                  <a:pt x="10244" y="10439"/>
                </a:lnTo>
                <a:lnTo>
                  <a:pt x="10317" y="10317"/>
                </a:lnTo>
                <a:lnTo>
                  <a:pt x="10342" y="10195"/>
                </a:lnTo>
                <a:lnTo>
                  <a:pt x="10342" y="10147"/>
                </a:lnTo>
                <a:lnTo>
                  <a:pt x="10317" y="10074"/>
                </a:lnTo>
                <a:lnTo>
                  <a:pt x="10293" y="10025"/>
                </a:lnTo>
                <a:lnTo>
                  <a:pt x="10220" y="9952"/>
                </a:lnTo>
                <a:lnTo>
                  <a:pt x="9758" y="9539"/>
                </a:lnTo>
                <a:lnTo>
                  <a:pt x="9295" y="9125"/>
                </a:lnTo>
                <a:lnTo>
                  <a:pt x="8906" y="8784"/>
                </a:lnTo>
                <a:lnTo>
                  <a:pt x="8736" y="8590"/>
                </a:lnTo>
                <a:lnTo>
                  <a:pt x="8590" y="8395"/>
                </a:lnTo>
                <a:lnTo>
                  <a:pt x="8517" y="8298"/>
                </a:lnTo>
                <a:lnTo>
                  <a:pt x="8541" y="7762"/>
                </a:lnTo>
                <a:lnTo>
                  <a:pt x="8541" y="7203"/>
                </a:lnTo>
                <a:lnTo>
                  <a:pt x="8541" y="6667"/>
                </a:lnTo>
                <a:lnTo>
                  <a:pt x="8517" y="6108"/>
                </a:lnTo>
                <a:lnTo>
                  <a:pt x="8444" y="5013"/>
                </a:lnTo>
                <a:lnTo>
                  <a:pt x="8419" y="4477"/>
                </a:lnTo>
                <a:lnTo>
                  <a:pt x="8419" y="3918"/>
                </a:lnTo>
                <a:lnTo>
                  <a:pt x="8419" y="3845"/>
                </a:lnTo>
                <a:lnTo>
                  <a:pt x="8395" y="3796"/>
                </a:lnTo>
                <a:lnTo>
                  <a:pt x="8371" y="3747"/>
                </a:lnTo>
                <a:lnTo>
                  <a:pt x="8298" y="3699"/>
                </a:lnTo>
                <a:lnTo>
                  <a:pt x="8249" y="3674"/>
                </a:lnTo>
                <a:lnTo>
                  <a:pt x="8200" y="3650"/>
                </a:lnTo>
                <a:close/>
                <a:moveTo>
                  <a:pt x="633" y="10074"/>
                </a:moveTo>
                <a:lnTo>
                  <a:pt x="730" y="10122"/>
                </a:lnTo>
                <a:lnTo>
                  <a:pt x="876" y="10147"/>
                </a:lnTo>
                <a:lnTo>
                  <a:pt x="998" y="10147"/>
                </a:lnTo>
                <a:lnTo>
                  <a:pt x="1144" y="10122"/>
                </a:lnTo>
                <a:lnTo>
                  <a:pt x="1266" y="10487"/>
                </a:lnTo>
                <a:lnTo>
                  <a:pt x="1047" y="10585"/>
                </a:lnTo>
                <a:lnTo>
                  <a:pt x="925" y="10609"/>
                </a:lnTo>
                <a:lnTo>
                  <a:pt x="779" y="10682"/>
                </a:lnTo>
                <a:lnTo>
                  <a:pt x="706" y="10366"/>
                </a:lnTo>
                <a:lnTo>
                  <a:pt x="633" y="10074"/>
                </a:lnTo>
                <a:close/>
                <a:moveTo>
                  <a:pt x="14867" y="10244"/>
                </a:moveTo>
                <a:lnTo>
                  <a:pt x="14989" y="10366"/>
                </a:lnTo>
                <a:lnTo>
                  <a:pt x="15111" y="10463"/>
                </a:lnTo>
                <a:lnTo>
                  <a:pt x="15232" y="10560"/>
                </a:lnTo>
                <a:lnTo>
                  <a:pt x="15378" y="10658"/>
                </a:lnTo>
                <a:lnTo>
                  <a:pt x="15549" y="10706"/>
                </a:lnTo>
                <a:lnTo>
                  <a:pt x="15403" y="11071"/>
                </a:lnTo>
                <a:lnTo>
                  <a:pt x="15111" y="10852"/>
                </a:lnTo>
                <a:lnTo>
                  <a:pt x="15013" y="10779"/>
                </a:lnTo>
                <a:lnTo>
                  <a:pt x="14892" y="10706"/>
                </a:lnTo>
                <a:lnTo>
                  <a:pt x="14843" y="10682"/>
                </a:lnTo>
                <a:lnTo>
                  <a:pt x="14794" y="10658"/>
                </a:lnTo>
                <a:lnTo>
                  <a:pt x="14770" y="10658"/>
                </a:lnTo>
                <a:lnTo>
                  <a:pt x="14867" y="10244"/>
                </a:lnTo>
                <a:close/>
                <a:moveTo>
                  <a:pt x="1412" y="10852"/>
                </a:moveTo>
                <a:lnTo>
                  <a:pt x="1558" y="11169"/>
                </a:lnTo>
                <a:lnTo>
                  <a:pt x="1363" y="11266"/>
                </a:lnTo>
                <a:lnTo>
                  <a:pt x="1241" y="11339"/>
                </a:lnTo>
                <a:lnTo>
                  <a:pt x="1168" y="11363"/>
                </a:lnTo>
                <a:lnTo>
                  <a:pt x="1095" y="11436"/>
                </a:lnTo>
                <a:lnTo>
                  <a:pt x="901" y="10950"/>
                </a:lnTo>
                <a:lnTo>
                  <a:pt x="1095" y="10925"/>
                </a:lnTo>
                <a:lnTo>
                  <a:pt x="1241" y="10901"/>
                </a:lnTo>
                <a:lnTo>
                  <a:pt x="1412" y="10852"/>
                </a:lnTo>
                <a:close/>
                <a:moveTo>
                  <a:pt x="14697" y="10877"/>
                </a:moveTo>
                <a:lnTo>
                  <a:pt x="14721" y="10901"/>
                </a:lnTo>
                <a:lnTo>
                  <a:pt x="14794" y="11023"/>
                </a:lnTo>
                <a:lnTo>
                  <a:pt x="14892" y="11144"/>
                </a:lnTo>
                <a:lnTo>
                  <a:pt x="15062" y="11290"/>
                </a:lnTo>
                <a:lnTo>
                  <a:pt x="15159" y="11363"/>
                </a:lnTo>
                <a:lnTo>
                  <a:pt x="15257" y="11412"/>
                </a:lnTo>
                <a:lnTo>
                  <a:pt x="15062" y="11874"/>
                </a:lnTo>
                <a:lnTo>
                  <a:pt x="15062" y="11850"/>
                </a:lnTo>
                <a:lnTo>
                  <a:pt x="14940" y="11753"/>
                </a:lnTo>
                <a:lnTo>
                  <a:pt x="14819" y="11607"/>
                </a:lnTo>
                <a:lnTo>
                  <a:pt x="14648" y="11509"/>
                </a:lnTo>
                <a:lnTo>
                  <a:pt x="14575" y="11461"/>
                </a:lnTo>
                <a:lnTo>
                  <a:pt x="14502" y="11461"/>
                </a:lnTo>
                <a:lnTo>
                  <a:pt x="14673" y="10998"/>
                </a:lnTo>
                <a:lnTo>
                  <a:pt x="14697" y="10877"/>
                </a:lnTo>
                <a:close/>
                <a:moveTo>
                  <a:pt x="1752" y="11509"/>
                </a:moveTo>
                <a:lnTo>
                  <a:pt x="1874" y="11704"/>
                </a:lnTo>
                <a:lnTo>
                  <a:pt x="1752" y="11826"/>
                </a:lnTo>
                <a:lnTo>
                  <a:pt x="1606" y="11972"/>
                </a:lnTo>
                <a:lnTo>
                  <a:pt x="1485" y="12142"/>
                </a:lnTo>
                <a:lnTo>
                  <a:pt x="1241" y="11680"/>
                </a:lnTo>
                <a:lnTo>
                  <a:pt x="1363" y="11655"/>
                </a:lnTo>
                <a:lnTo>
                  <a:pt x="1485" y="11607"/>
                </a:lnTo>
                <a:lnTo>
                  <a:pt x="1752" y="11509"/>
                </a:lnTo>
                <a:close/>
                <a:moveTo>
                  <a:pt x="14405" y="11607"/>
                </a:moveTo>
                <a:lnTo>
                  <a:pt x="14575" y="11801"/>
                </a:lnTo>
                <a:lnTo>
                  <a:pt x="14721" y="11947"/>
                </a:lnTo>
                <a:lnTo>
                  <a:pt x="14892" y="12093"/>
                </a:lnTo>
                <a:lnTo>
                  <a:pt x="14940" y="12118"/>
                </a:lnTo>
                <a:lnTo>
                  <a:pt x="14794" y="12361"/>
                </a:lnTo>
                <a:lnTo>
                  <a:pt x="14721" y="12288"/>
                </a:lnTo>
                <a:lnTo>
                  <a:pt x="14648" y="12215"/>
                </a:lnTo>
                <a:lnTo>
                  <a:pt x="14478" y="12118"/>
                </a:lnTo>
                <a:lnTo>
                  <a:pt x="14235" y="11947"/>
                </a:lnTo>
                <a:lnTo>
                  <a:pt x="14405" y="11607"/>
                </a:lnTo>
                <a:close/>
                <a:moveTo>
                  <a:pt x="2069" y="11996"/>
                </a:moveTo>
                <a:lnTo>
                  <a:pt x="2263" y="12288"/>
                </a:lnTo>
                <a:lnTo>
                  <a:pt x="2117" y="12410"/>
                </a:lnTo>
                <a:lnTo>
                  <a:pt x="1996" y="12556"/>
                </a:lnTo>
                <a:lnTo>
                  <a:pt x="1947" y="12653"/>
                </a:lnTo>
                <a:lnTo>
                  <a:pt x="1898" y="12750"/>
                </a:lnTo>
                <a:lnTo>
                  <a:pt x="1631" y="12361"/>
                </a:lnTo>
                <a:lnTo>
                  <a:pt x="1825" y="12215"/>
                </a:lnTo>
                <a:lnTo>
                  <a:pt x="1996" y="12069"/>
                </a:lnTo>
                <a:lnTo>
                  <a:pt x="2069" y="11996"/>
                </a:lnTo>
                <a:close/>
                <a:moveTo>
                  <a:pt x="14065" y="12239"/>
                </a:moveTo>
                <a:lnTo>
                  <a:pt x="14186" y="12361"/>
                </a:lnTo>
                <a:lnTo>
                  <a:pt x="14405" y="12507"/>
                </a:lnTo>
                <a:lnTo>
                  <a:pt x="14502" y="12580"/>
                </a:lnTo>
                <a:lnTo>
                  <a:pt x="14624" y="12629"/>
                </a:lnTo>
                <a:lnTo>
                  <a:pt x="14381" y="12969"/>
                </a:lnTo>
                <a:lnTo>
                  <a:pt x="14332" y="12872"/>
                </a:lnTo>
                <a:lnTo>
                  <a:pt x="14259" y="12799"/>
                </a:lnTo>
                <a:lnTo>
                  <a:pt x="14113" y="12677"/>
                </a:lnTo>
                <a:lnTo>
                  <a:pt x="13919" y="12483"/>
                </a:lnTo>
                <a:lnTo>
                  <a:pt x="14065" y="12239"/>
                </a:lnTo>
                <a:close/>
                <a:moveTo>
                  <a:pt x="2531" y="12604"/>
                </a:moveTo>
                <a:lnTo>
                  <a:pt x="2726" y="12848"/>
                </a:lnTo>
                <a:lnTo>
                  <a:pt x="2458" y="13237"/>
                </a:lnTo>
                <a:lnTo>
                  <a:pt x="2361" y="13359"/>
                </a:lnTo>
                <a:lnTo>
                  <a:pt x="2044" y="12921"/>
                </a:lnTo>
                <a:lnTo>
                  <a:pt x="2142" y="12896"/>
                </a:lnTo>
                <a:lnTo>
                  <a:pt x="2239" y="12848"/>
                </a:lnTo>
                <a:lnTo>
                  <a:pt x="2385" y="12726"/>
                </a:lnTo>
                <a:lnTo>
                  <a:pt x="2531" y="12604"/>
                </a:lnTo>
                <a:close/>
                <a:moveTo>
                  <a:pt x="13773" y="12702"/>
                </a:moveTo>
                <a:lnTo>
                  <a:pt x="13797" y="12726"/>
                </a:lnTo>
                <a:lnTo>
                  <a:pt x="13992" y="12945"/>
                </a:lnTo>
                <a:lnTo>
                  <a:pt x="14089" y="13042"/>
                </a:lnTo>
                <a:lnTo>
                  <a:pt x="14162" y="13164"/>
                </a:lnTo>
                <a:lnTo>
                  <a:pt x="14211" y="13213"/>
                </a:lnTo>
                <a:lnTo>
                  <a:pt x="13967" y="13505"/>
                </a:lnTo>
                <a:lnTo>
                  <a:pt x="13821" y="13310"/>
                </a:lnTo>
                <a:lnTo>
                  <a:pt x="13675" y="13115"/>
                </a:lnTo>
                <a:lnTo>
                  <a:pt x="13529" y="13018"/>
                </a:lnTo>
                <a:lnTo>
                  <a:pt x="13773" y="12702"/>
                </a:lnTo>
                <a:close/>
                <a:moveTo>
                  <a:pt x="2993" y="13164"/>
                </a:moveTo>
                <a:lnTo>
                  <a:pt x="3188" y="13383"/>
                </a:lnTo>
                <a:lnTo>
                  <a:pt x="3164" y="13456"/>
                </a:lnTo>
                <a:lnTo>
                  <a:pt x="2969" y="13651"/>
                </a:lnTo>
                <a:lnTo>
                  <a:pt x="2896" y="13748"/>
                </a:lnTo>
                <a:lnTo>
                  <a:pt x="2823" y="13845"/>
                </a:lnTo>
                <a:lnTo>
                  <a:pt x="2726" y="13772"/>
                </a:lnTo>
                <a:lnTo>
                  <a:pt x="2580" y="13578"/>
                </a:lnTo>
                <a:lnTo>
                  <a:pt x="2653" y="13529"/>
                </a:lnTo>
                <a:lnTo>
                  <a:pt x="2726" y="13456"/>
                </a:lnTo>
                <a:lnTo>
                  <a:pt x="2993" y="13164"/>
                </a:lnTo>
                <a:close/>
                <a:moveTo>
                  <a:pt x="13383" y="13188"/>
                </a:moveTo>
                <a:lnTo>
                  <a:pt x="13456" y="13334"/>
                </a:lnTo>
                <a:lnTo>
                  <a:pt x="13724" y="13748"/>
                </a:lnTo>
                <a:lnTo>
                  <a:pt x="13578" y="13918"/>
                </a:lnTo>
                <a:lnTo>
                  <a:pt x="13456" y="14040"/>
                </a:lnTo>
                <a:lnTo>
                  <a:pt x="13335" y="13821"/>
                </a:lnTo>
                <a:lnTo>
                  <a:pt x="13213" y="13602"/>
                </a:lnTo>
                <a:lnTo>
                  <a:pt x="13116" y="13480"/>
                </a:lnTo>
                <a:lnTo>
                  <a:pt x="13237" y="13334"/>
                </a:lnTo>
                <a:lnTo>
                  <a:pt x="13383" y="13188"/>
                </a:lnTo>
                <a:close/>
                <a:moveTo>
                  <a:pt x="3456" y="13651"/>
                </a:moveTo>
                <a:lnTo>
                  <a:pt x="3796" y="13991"/>
                </a:lnTo>
                <a:lnTo>
                  <a:pt x="3650" y="14089"/>
                </a:lnTo>
                <a:lnTo>
                  <a:pt x="3504" y="14186"/>
                </a:lnTo>
                <a:lnTo>
                  <a:pt x="3407" y="14259"/>
                </a:lnTo>
                <a:lnTo>
                  <a:pt x="3334" y="14332"/>
                </a:lnTo>
                <a:lnTo>
                  <a:pt x="3042" y="14089"/>
                </a:lnTo>
                <a:lnTo>
                  <a:pt x="3164" y="13967"/>
                </a:lnTo>
                <a:lnTo>
                  <a:pt x="3237" y="13894"/>
                </a:lnTo>
                <a:lnTo>
                  <a:pt x="3334" y="13797"/>
                </a:lnTo>
                <a:lnTo>
                  <a:pt x="3456" y="13651"/>
                </a:lnTo>
                <a:close/>
                <a:moveTo>
                  <a:pt x="12945" y="13651"/>
                </a:moveTo>
                <a:lnTo>
                  <a:pt x="12994" y="13748"/>
                </a:lnTo>
                <a:lnTo>
                  <a:pt x="13213" y="14210"/>
                </a:lnTo>
                <a:lnTo>
                  <a:pt x="13213" y="14235"/>
                </a:lnTo>
                <a:lnTo>
                  <a:pt x="13043" y="14381"/>
                </a:lnTo>
                <a:lnTo>
                  <a:pt x="12970" y="14210"/>
                </a:lnTo>
                <a:lnTo>
                  <a:pt x="12897" y="14040"/>
                </a:lnTo>
                <a:lnTo>
                  <a:pt x="12824" y="13918"/>
                </a:lnTo>
                <a:lnTo>
                  <a:pt x="12751" y="13821"/>
                </a:lnTo>
                <a:lnTo>
                  <a:pt x="12945" y="13651"/>
                </a:lnTo>
                <a:close/>
                <a:moveTo>
                  <a:pt x="3967" y="14162"/>
                </a:moveTo>
                <a:lnTo>
                  <a:pt x="4332" y="14454"/>
                </a:lnTo>
                <a:lnTo>
                  <a:pt x="4283" y="14502"/>
                </a:lnTo>
                <a:lnTo>
                  <a:pt x="4113" y="14648"/>
                </a:lnTo>
                <a:lnTo>
                  <a:pt x="4040" y="14721"/>
                </a:lnTo>
                <a:lnTo>
                  <a:pt x="3991" y="14794"/>
                </a:lnTo>
                <a:lnTo>
                  <a:pt x="3602" y="14551"/>
                </a:lnTo>
                <a:lnTo>
                  <a:pt x="3748" y="14429"/>
                </a:lnTo>
                <a:lnTo>
                  <a:pt x="3845" y="14308"/>
                </a:lnTo>
                <a:lnTo>
                  <a:pt x="3967" y="14162"/>
                </a:lnTo>
                <a:close/>
                <a:moveTo>
                  <a:pt x="12556" y="13991"/>
                </a:moveTo>
                <a:lnTo>
                  <a:pt x="12605" y="14113"/>
                </a:lnTo>
                <a:lnTo>
                  <a:pt x="12678" y="14332"/>
                </a:lnTo>
                <a:lnTo>
                  <a:pt x="12775" y="14551"/>
                </a:lnTo>
                <a:lnTo>
                  <a:pt x="12775" y="14600"/>
                </a:lnTo>
                <a:lnTo>
                  <a:pt x="12459" y="14819"/>
                </a:lnTo>
                <a:lnTo>
                  <a:pt x="12434" y="14673"/>
                </a:lnTo>
                <a:lnTo>
                  <a:pt x="12361" y="14527"/>
                </a:lnTo>
                <a:lnTo>
                  <a:pt x="12313" y="14381"/>
                </a:lnTo>
                <a:lnTo>
                  <a:pt x="12215" y="14235"/>
                </a:lnTo>
                <a:lnTo>
                  <a:pt x="12556" y="13991"/>
                </a:lnTo>
                <a:close/>
                <a:moveTo>
                  <a:pt x="8760" y="1509"/>
                </a:moveTo>
                <a:lnTo>
                  <a:pt x="9174" y="1557"/>
                </a:lnTo>
                <a:lnTo>
                  <a:pt x="9222" y="1582"/>
                </a:lnTo>
                <a:lnTo>
                  <a:pt x="9271" y="1606"/>
                </a:lnTo>
                <a:lnTo>
                  <a:pt x="9368" y="1582"/>
                </a:lnTo>
                <a:lnTo>
                  <a:pt x="10123" y="1728"/>
                </a:lnTo>
                <a:lnTo>
                  <a:pt x="10488" y="1825"/>
                </a:lnTo>
                <a:lnTo>
                  <a:pt x="10877" y="1947"/>
                </a:lnTo>
                <a:lnTo>
                  <a:pt x="11291" y="2117"/>
                </a:lnTo>
                <a:lnTo>
                  <a:pt x="11656" y="2287"/>
                </a:lnTo>
                <a:lnTo>
                  <a:pt x="11510" y="2385"/>
                </a:lnTo>
                <a:lnTo>
                  <a:pt x="11388" y="2531"/>
                </a:lnTo>
                <a:lnTo>
                  <a:pt x="11193" y="2823"/>
                </a:lnTo>
                <a:lnTo>
                  <a:pt x="10950" y="3066"/>
                </a:lnTo>
                <a:lnTo>
                  <a:pt x="10853" y="3212"/>
                </a:lnTo>
                <a:lnTo>
                  <a:pt x="10828" y="3285"/>
                </a:lnTo>
                <a:lnTo>
                  <a:pt x="10804" y="3358"/>
                </a:lnTo>
                <a:lnTo>
                  <a:pt x="10804" y="3407"/>
                </a:lnTo>
                <a:lnTo>
                  <a:pt x="10828" y="3431"/>
                </a:lnTo>
                <a:lnTo>
                  <a:pt x="10853" y="3480"/>
                </a:lnTo>
                <a:lnTo>
                  <a:pt x="10974" y="3480"/>
                </a:lnTo>
                <a:lnTo>
                  <a:pt x="11047" y="3455"/>
                </a:lnTo>
                <a:lnTo>
                  <a:pt x="11193" y="3358"/>
                </a:lnTo>
                <a:lnTo>
                  <a:pt x="11315" y="3261"/>
                </a:lnTo>
                <a:lnTo>
                  <a:pt x="11412" y="3139"/>
                </a:lnTo>
                <a:lnTo>
                  <a:pt x="11680" y="2871"/>
                </a:lnTo>
                <a:lnTo>
                  <a:pt x="11826" y="2725"/>
                </a:lnTo>
                <a:lnTo>
                  <a:pt x="11875" y="2628"/>
                </a:lnTo>
                <a:lnTo>
                  <a:pt x="11948" y="2555"/>
                </a:lnTo>
                <a:lnTo>
                  <a:pt x="11948" y="2458"/>
                </a:lnTo>
                <a:lnTo>
                  <a:pt x="12313" y="2701"/>
                </a:lnTo>
                <a:lnTo>
                  <a:pt x="12629" y="2969"/>
                </a:lnTo>
                <a:lnTo>
                  <a:pt x="12945" y="3261"/>
                </a:lnTo>
                <a:lnTo>
                  <a:pt x="13237" y="3601"/>
                </a:lnTo>
                <a:lnTo>
                  <a:pt x="13456" y="3869"/>
                </a:lnTo>
                <a:lnTo>
                  <a:pt x="13651" y="4137"/>
                </a:lnTo>
                <a:lnTo>
                  <a:pt x="13821" y="4429"/>
                </a:lnTo>
                <a:lnTo>
                  <a:pt x="13992" y="4745"/>
                </a:lnTo>
                <a:lnTo>
                  <a:pt x="13870" y="4745"/>
                </a:lnTo>
                <a:lnTo>
                  <a:pt x="13748" y="4794"/>
                </a:lnTo>
                <a:lnTo>
                  <a:pt x="13505" y="4940"/>
                </a:lnTo>
                <a:lnTo>
                  <a:pt x="13237" y="5134"/>
                </a:lnTo>
                <a:lnTo>
                  <a:pt x="13067" y="5207"/>
                </a:lnTo>
                <a:lnTo>
                  <a:pt x="12921" y="5305"/>
                </a:lnTo>
                <a:lnTo>
                  <a:pt x="12872" y="5378"/>
                </a:lnTo>
                <a:lnTo>
                  <a:pt x="12872" y="5451"/>
                </a:lnTo>
                <a:lnTo>
                  <a:pt x="12897" y="5524"/>
                </a:lnTo>
                <a:lnTo>
                  <a:pt x="12970" y="5597"/>
                </a:lnTo>
                <a:lnTo>
                  <a:pt x="13043" y="5621"/>
                </a:lnTo>
                <a:lnTo>
                  <a:pt x="13116" y="5645"/>
                </a:lnTo>
                <a:lnTo>
                  <a:pt x="13286" y="5645"/>
                </a:lnTo>
                <a:lnTo>
                  <a:pt x="13432" y="5572"/>
                </a:lnTo>
                <a:lnTo>
                  <a:pt x="13578" y="5499"/>
                </a:lnTo>
                <a:lnTo>
                  <a:pt x="13870" y="5329"/>
                </a:lnTo>
                <a:lnTo>
                  <a:pt x="14016" y="5256"/>
                </a:lnTo>
                <a:lnTo>
                  <a:pt x="14162" y="5207"/>
                </a:lnTo>
                <a:lnTo>
                  <a:pt x="14211" y="5159"/>
                </a:lnTo>
                <a:lnTo>
                  <a:pt x="14381" y="5621"/>
                </a:lnTo>
                <a:lnTo>
                  <a:pt x="14502" y="6059"/>
                </a:lnTo>
                <a:lnTo>
                  <a:pt x="14600" y="6448"/>
                </a:lnTo>
                <a:lnTo>
                  <a:pt x="14648" y="6862"/>
                </a:lnTo>
                <a:lnTo>
                  <a:pt x="14746" y="7665"/>
                </a:lnTo>
                <a:lnTo>
                  <a:pt x="14746" y="7860"/>
                </a:lnTo>
                <a:lnTo>
                  <a:pt x="14746" y="8054"/>
                </a:lnTo>
                <a:lnTo>
                  <a:pt x="14575" y="8030"/>
                </a:lnTo>
                <a:lnTo>
                  <a:pt x="14138" y="8030"/>
                </a:lnTo>
                <a:lnTo>
                  <a:pt x="14016" y="8054"/>
                </a:lnTo>
                <a:lnTo>
                  <a:pt x="13919" y="8079"/>
                </a:lnTo>
                <a:lnTo>
                  <a:pt x="13821" y="8127"/>
                </a:lnTo>
                <a:lnTo>
                  <a:pt x="13748" y="8200"/>
                </a:lnTo>
                <a:lnTo>
                  <a:pt x="13724" y="8273"/>
                </a:lnTo>
                <a:lnTo>
                  <a:pt x="13700" y="8322"/>
                </a:lnTo>
                <a:lnTo>
                  <a:pt x="13724" y="8346"/>
                </a:lnTo>
                <a:lnTo>
                  <a:pt x="13773" y="8419"/>
                </a:lnTo>
                <a:lnTo>
                  <a:pt x="13846" y="8444"/>
                </a:lnTo>
                <a:lnTo>
                  <a:pt x="13992" y="8492"/>
                </a:lnTo>
                <a:lnTo>
                  <a:pt x="14138" y="8517"/>
                </a:lnTo>
                <a:lnTo>
                  <a:pt x="14284" y="8517"/>
                </a:lnTo>
                <a:lnTo>
                  <a:pt x="14527" y="8565"/>
                </a:lnTo>
                <a:lnTo>
                  <a:pt x="14746" y="8614"/>
                </a:lnTo>
                <a:lnTo>
                  <a:pt x="14794" y="8809"/>
                </a:lnTo>
                <a:lnTo>
                  <a:pt x="14770" y="9052"/>
                </a:lnTo>
                <a:lnTo>
                  <a:pt x="14697" y="9441"/>
                </a:lnTo>
                <a:lnTo>
                  <a:pt x="14600" y="9806"/>
                </a:lnTo>
                <a:lnTo>
                  <a:pt x="14356" y="10560"/>
                </a:lnTo>
                <a:lnTo>
                  <a:pt x="14186" y="11023"/>
                </a:lnTo>
                <a:lnTo>
                  <a:pt x="13992" y="11461"/>
                </a:lnTo>
                <a:lnTo>
                  <a:pt x="13821" y="11363"/>
                </a:lnTo>
                <a:lnTo>
                  <a:pt x="13651" y="11290"/>
                </a:lnTo>
                <a:lnTo>
                  <a:pt x="13456" y="11169"/>
                </a:lnTo>
                <a:lnTo>
                  <a:pt x="13335" y="11096"/>
                </a:lnTo>
                <a:lnTo>
                  <a:pt x="13237" y="11047"/>
                </a:lnTo>
                <a:lnTo>
                  <a:pt x="13164" y="11047"/>
                </a:lnTo>
                <a:lnTo>
                  <a:pt x="13091" y="11071"/>
                </a:lnTo>
                <a:lnTo>
                  <a:pt x="13043" y="11096"/>
                </a:lnTo>
                <a:lnTo>
                  <a:pt x="13018" y="11120"/>
                </a:lnTo>
                <a:lnTo>
                  <a:pt x="12994" y="11193"/>
                </a:lnTo>
                <a:lnTo>
                  <a:pt x="12970" y="11242"/>
                </a:lnTo>
                <a:lnTo>
                  <a:pt x="12970" y="11315"/>
                </a:lnTo>
                <a:lnTo>
                  <a:pt x="12994" y="11363"/>
                </a:lnTo>
                <a:lnTo>
                  <a:pt x="13067" y="11461"/>
                </a:lnTo>
                <a:lnTo>
                  <a:pt x="13164" y="11558"/>
                </a:lnTo>
                <a:lnTo>
                  <a:pt x="13383" y="11680"/>
                </a:lnTo>
                <a:lnTo>
                  <a:pt x="13554" y="11801"/>
                </a:lnTo>
                <a:lnTo>
                  <a:pt x="13651" y="11850"/>
                </a:lnTo>
                <a:lnTo>
                  <a:pt x="13748" y="11899"/>
                </a:lnTo>
                <a:lnTo>
                  <a:pt x="13578" y="12191"/>
                </a:lnTo>
                <a:lnTo>
                  <a:pt x="13359" y="12483"/>
                </a:lnTo>
                <a:lnTo>
                  <a:pt x="13164" y="12750"/>
                </a:lnTo>
                <a:lnTo>
                  <a:pt x="12921" y="13018"/>
                </a:lnTo>
                <a:lnTo>
                  <a:pt x="12629" y="13334"/>
                </a:lnTo>
                <a:lnTo>
                  <a:pt x="12337" y="13602"/>
                </a:lnTo>
                <a:lnTo>
                  <a:pt x="11996" y="13845"/>
                </a:lnTo>
                <a:lnTo>
                  <a:pt x="11656" y="14064"/>
                </a:lnTo>
                <a:lnTo>
                  <a:pt x="11558" y="13845"/>
                </a:lnTo>
                <a:lnTo>
                  <a:pt x="11437" y="13626"/>
                </a:lnTo>
                <a:lnTo>
                  <a:pt x="11266" y="13383"/>
                </a:lnTo>
                <a:lnTo>
                  <a:pt x="11169" y="13261"/>
                </a:lnTo>
                <a:lnTo>
                  <a:pt x="11047" y="13188"/>
                </a:lnTo>
                <a:lnTo>
                  <a:pt x="10974" y="13188"/>
                </a:lnTo>
                <a:lnTo>
                  <a:pt x="10926" y="13261"/>
                </a:lnTo>
                <a:lnTo>
                  <a:pt x="10901" y="13334"/>
                </a:lnTo>
                <a:lnTo>
                  <a:pt x="10901" y="13383"/>
                </a:lnTo>
                <a:lnTo>
                  <a:pt x="10926" y="13529"/>
                </a:lnTo>
                <a:lnTo>
                  <a:pt x="11047" y="13772"/>
                </a:lnTo>
                <a:lnTo>
                  <a:pt x="11266" y="14259"/>
                </a:lnTo>
                <a:lnTo>
                  <a:pt x="10926" y="14405"/>
                </a:lnTo>
                <a:lnTo>
                  <a:pt x="10561" y="14502"/>
                </a:lnTo>
                <a:lnTo>
                  <a:pt x="10220" y="14575"/>
                </a:lnTo>
                <a:lnTo>
                  <a:pt x="9879" y="14624"/>
                </a:lnTo>
                <a:lnTo>
                  <a:pt x="9198" y="14721"/>
                </a:lnTo>
                <a:lnTo>
                  <a:pt x="8857" y="14794"/>
                </a:lnTo>
                <a:lnTo>
                  <a:pt x="8663" y="14819"/>
                </a:lnTo>
                <a:lnTo>
                  <a:pt x="8517" y="14892"/>
                </a:lnTo>
                <a:lnTo>
                  <a:pt x="8249" y="14892"/>
                </a:lnTo>
                <a:lnTo>
                  <a:pt x="8249" y="14673"/>
                </a:lnTo>
                <a:lnTo>
                  <a:pt x="8273" y="14429"/>
                </a:lnTo>
                <a:lnTo>
                  <a:pt x="8273" y="14308"/>
                </a:lnTo>
                <a:lnTo>
                  <a:pt x="8249" y="14186"/>
                </a:lnTo>
                <a:lnTo>
                  <a:pt x="8225" y="14089"/>
                </a:lnTo>
                <a:lnTo>
                  <a:pt x="8152" y="13991"/>
                </a:lnTo>
                <a:lnTo>
                  <a:pt x="8127" y="13967"/>
                </a:lnTo>
                <a:lnTo>
                  <a:pt x="8030" y="13967"/>
                </a:lnTo>
                <a:lnTo>
                  <a:pt x="8006" y="13991"/>
                </a:lnTo>
                <a:lnTo>
                  <a:pt x="7933" y="14113"/>
                </a:lnTo>
                <a:lnTo>
                  <a:pt x="7884" y="14235"/>
                </a:lnTo>
                <a:lnTo>
                  <a:pt x="7860" y="14478"/>
                </a:lnTo>
                <a:lnTo>
                  <a:pt x="7835" y="14697"/>
                </a:lnTo>
                <a:lnTo>
                  <a:pt x="7860" y="14916"/>
                </a:lnTo>
                <a:lnTo>
                  <a:pt x="7373" y="14916"/>
                </a:lnTo>
                <a:lnTo>
                  <a:pt x="6911" y="14892"/>
                </a:lnTo>
                <a:lnTo>
                  <a:pt x="6448" y="14819"/>
                </a:lnTo>
                <a:lnTo>
                  <a:pt x="5986" y="14746"/>
                </a:lnTo>
                <a:lnTo>
                  <a:pt x="5694" y="14673"/>
                </a:lnTo>
                <a:lnTo>
                  <a:pt x="5402" y="14551"/>
                </a:lnTo>
                <a:lnTo>
                  <a:pt x="5135" y="14429"/>
                </a:lnTo>
                <a:lnTo>
                  <a:pt x="4891" y="14283"/>
                </a:lnTo>
                <a:lnTo>
                  <a:pt x="4940" y="14210"/>
                </a:lnTo>
                <a:lnTo>
                  <a:pt x="5208" y="13748"/>
                </a:lnTo>
                <a:lnTo>
                  <a:pt x="5329" y="13480"/>
                </a:lnTo>
                <a:lnTo>
                  <a:pt x="5378" y="13359"/>
                </a:lnTo>
                <a:lnTo>
                  <a:pt x="5402" y="13213"/>
                </a:lnTo>
                <a:lnTo>
                  <a:pt x="5402" y="13164"/>
                </a:lnTo>
                <a:lnTo>
                  <a:pt x="5378" y="13140"/>
                </a:lnTo>
                <a:lnTo>
                  <a:pt x="5305" y="13091"/>
                </a:lnTo>
                <a:lnTo>
                  <a:pt x="5232" y="13067"/>
                </a:lnTo>
                <a:lnTo>
                  <a:pt x="5135" y="13115"/>
                </a:lnTo>
                <a:lnTo>
                  <a:pt x="5062" y="13188"/>
                </a:lnTo>
                <a:lnTo>
                  <a:pt x="4989" y="13286"/>
                </a:lnTo>
                <a:lnTo>
                  <a:pt x="4867" y="13505"/>
                </a:lnTo>
                <a:lnTo>
                  <a:pt x="4575" y="13991"/>
                </a:lnTo>
                <a:lnTo>
                  <a:pt x="4551" y="14040"/>
                </a:lnTo>
                <a:lnTo>
                  <a:pt x="4137" y="13675"/>
                </a:lnTo>
                <a:lnTo>
                  <a:pt x="3748" y="13286"/>
                </a:lnTo>
                <a:lnTo>
                  <a:pt x="3407" y="12921"/>
                </a:lnTo>
                <a:lnTo>
                  <a:pt x="3091" y="12556"/>
                </a:lnTo>
                <a:lnTo>
                  <a:pt x="2799" y="12191"/>
                </a:lnTo>
                <a:lnTo>
                  <a:pt x="2531" y="11801"/>
                </a:lnTo>
                <a:lnTo>
                  <a:pt x="2774" y="11704"/>
                </a:lnTo>
                <a:lnTo>
                  <a:pt x="3042" y="11582"/>
                </a:lnTo>
                <a:lnTo>
                  <a:pt x="3285" y="11436"/>
                </a:lnTo>
                <a:lnTo>
                  <a:pt x="3358" y="11363"/>
                </a:lnTo>
                <a:lnTo>
                  <a:pt x="3358" y="11290"/>
                </a:lnTo>
                <a:lnTo>
                  <a:pt x="3334" y="11217"/>
                </a:lnTo>
                <a:lnTo>
                  <a:pt x="3310" y="11144"/>
                </a:lnTo>
                <a:lnTo>
                  <a:pt x="3237" y="11096"/>
                </a:lnTo>
                <a:lnTo>
                  <a:pt x="3164" y="11071"/>
                </a:lnTo>
                <a:lnTo>
                  <a:pt x="3066" y="11071"/>
                </a:lnTo>
                <a:lnTo>
                  <a:pt x="2993" y="11120"/>
                </a:lnTo>
                <a:lnTo>
                  <a:pt x="2799" y="11266"/>
                </a:lnTo>
                <a:lnTo>
                  <a:pt x="2580" y="11363"/>
                </a:lnTo>
                <a:lnTo>
                  <a:pt x="2312" y="11461"/>
                </a:lnTo>
                <a:lnTo>
                  <a:pt x="2117" y="11144"/>
                </a:lnTo>
                <a:lnTo>
                  <a:pt x="1947" y="10828"/>
                </a:lnTo>
                <a:lnTo>
                  <a:pt x="1777" y="10487"/>
                </a:lnTo>
                <a:lnTo>
                  <a:pt x="1631" y="10122"/>
                </a:lnTo>
                <a:lnTo>
                  <a:pt x="1509" y="9782"/>
                </a:lnTo>
                <a:lnTo>
                  <a:pt x="1412" y="9393"/>
                </a:lnTo>
                <a:lnTo>
                  <a:pt x="1363" y="9198"/>
                </a:lnTo>
                <a:lnTo>
                  <a:pt x="1363" y="8979"/>
                </a:lnTo>
                <a:lnTo>
                  <a:pt x="1387" y="8565"/>
                </a:lnTo>
                <a:lnTo>
                  <a:pt x="1412" y="8492"/>
                </a:lnTo>
                <a:lnTo>
                  <a:pt x="1558" y="8517"/>
                </a:lnTo>
                <a:lnTo>
                  <a:pt x="2190" y="8517"/>
                </a:lnTo>
                <a:lnTo>
                  <a:pt x="2288" y="8492"/>
                </a:lnTo>
                <a:lnTo>
                  <a:pt x="2361" y="8444"/>
                </a:lnTo>
                <a:lnTo>
                  <a:pt x="2409" y="8371"/>
                </a:lnTo>
                <a:lnTo>
                  <a:pt x="2409" y="8298"/>
                </a:lnTo>
                <a:lnTo>
                  <a:pt x="2409" y="8200"/>
                </a:lnTo>
                <a:lnTo>
                  <a:pt x="2361" y="8127"/>
                </a:lnTo>
                <a:lnTo>
                  <a:pt x="2288" y="8079"/>
                </a:lnTo>
                <a:lnTo>
                  <a:pt x="2190" y="8054"/>
                </a:lnTo>
                <a:lnTo>
                  <a:pt x="1971" y="8054"/>
                </a:lnTo>
                <a:lnTo>
                  <a:pt x="1752" y="8079"/>
                </a:lnTo>
                <a:lnTo>
                  <a:pt x="1509" y="8103"/>
                </a:lnTo>
                <a:lnTo>
                  <a:pt x="1606" y="7446"/>
                </a:lnTo>
                <a:lnTo>
                  <a:pt x="1704" y="6789"/>
                </a:lnTo>
                <a:lnTo>
                  <a:pt x="1801" y="6132"/>
                </a:lnTo>
                <a:lnTo>
                  <a:pt x="1898" y="5816"/>
                </a:lnTo>
                <a:lnTo>
                  <a:pt x="1996" y="5499"/>
                </a:lnTo>
                <a:lnTo>
                  <a:pt x="2117" y="5159"/>
                </a:lnTo>
                <a:lnTo>
                  <a:pt x="2288" y="5305"/>
                </a:lnTo>
                <a:lnTo>
                  <a:pt x="2458" y="5426"/>
                </a:lnTo>
                <a:lnTo>
                  <a:pt x="2701" y="5597"/>
                </a:lnTo>
                <a:lnTo>
                  <a:pt x="2823" y="5645"/>
                </a:lnTo>
                <a:lnTo>
                  <a:pt x="2945" y="5694"/>
                </a:lnTo>
                <a:lnTo>
                  <a:pt x="3066" y="5694"/>
                </a:lnTo>
                <a:lnTo>
                  <a:pt x="3139" y="5670"/>
                </a:lnTo>
                <a:lnTo>
                  <a:pt x="3212" y="5597"/>
                </a:lnTo>
                <a:lnTo>
                  <a:pt x="3237" y="5524"/>
                </a:lnTo>
                <a:lnTo>
                  <a:pt x="3237" y="5451"/>
                </a:lnTo>
                <a:lnTo>
                  <a:pt x="3237" y="5353"/>
                </a:lnTo>
                <a:lnTo>
                  <a:pt x="3164" y="5280"/>
                </a:lnTo>
                <a:lnTo>
                  <a:pt x="3091" y="5232"/>
                </a:lnTo>
                <a:lnTo>
                  <a:pt x="2872" y="5134"/>
                </a:lnTo>
                <a:lnTo>
                  <a:pt x="2677" y="5037"/>
                </a:lnTo>
                <a:lnTo>
                  <a:pt x="2482" y="4915"/>
                </a:lnTo>
                <a:lnTo>
                  <a:pt x="2288" y="4842"/>
                </a:lnTo>
                <a:lnTo>
                  <a:pt x="2555" y="4429"/>
                </a:lnTo>
                <a:lnTo>
                  <a:pt x="2847" y="4039"/>
                </a:lnTo>
                <a:lnTo>
                  <a:pt x="3188" y="3674"/>
                </a:lnTo>
                <a:lnTo>
                  <a:pt x="3529" y="3334"/>
                </a:lnTo>
                <a:lnTo>
                  <a:pt x="3796" y="3090"/>
                </a:lnTo>
                <a:lnTo>
                  <a:pt x="4088" y="2896"/>
                </a:lnTo>
                <a:lnTo>
                  <a:pt x="4380" y="2701"/>
                </a:lnTo>
                <a:lnTo>
                  <a:pt x="4697" y="2506"/>
                </a:lnTo>
                <a:lnTo>
                  <a:pt x="4770" y="2677"/>
                </a:lnTo>
                <a:lnTo>
                  <a:pt x="4867" y="2847"/>
                </a:lnTo>
                <a:lnTo>
                  <a:pt x="4989" y="3090"/>
                </a:lnTo>
                <a:lnTo>
                  <a:pt x="5062" y="3188"/>
                </a:lnTo>
                <a:lnTo>
                  <a:pt x="5159" y="3285"/>
                </a:lnTo>
                <a:lnTo>
                  <a:pt x="5232" y="3334"/>
                </a:lnTo>
                <a:lnTo>
                  <a:pt x="5329" y="3334"/>
                </a:lnTo>
                <a:lnTo>
                  <a:pt x="5402" y="3309"/>
                </a:lnTo>
                <a:lnTo>
                  <a:pt x="5475" y="3261"/>
                </a:lnTo>
                <a:lnTo>
                  <a:pt x="5524" y="3188"/>
                </a:lnTo>
                <a:lnTo>
                  <a:pt x="5548" y="3115"/>
                </a:lnTo>
                <a:lnTo>
                  <a:pt x="5524" y="3042"/>
                </a:lnTo>
                <a:lnTo>
                  <a:pt x="5475" y="2969"/>
                </a:lnTo>
                <a:lnTo>
                  <a:pt x="5402" y="2920"/>
                </a:lnTo>
                <a:lnTo>
                  <a:pt x="5354" y="2847"/>
                </a:lnTo>
                <a:lnTo>
                  <a:pt x="5232" y="2677"/>
                </a:lnTo>
                <a:lnTo>
                  <a:pt x="5135" y="2506"/>
                </a:lnTo>
                <a:lnTo>
                  <a:pt x="5013" y="2360"/>
                </a:lnTo>
                <a:lnTo>
                  <a:pt x="5402" y="2166"/>
                </a:lnTo>
                <a:lnTo>
                  <a:pt x="5792" y="2020"/>
                </a:lnTo>
                <a:lnTo>
                  <a:pt x="6084" y="1922"/>
                </a:lnTo>
                <a:lnTo>
                  <a:pt x="6375" y="1849"/>
                </a:lnTo>
                <a:lnTo>
                  <a:pt x="6984" y="1728"/>
                </a:lnTo>
                <a:lnTo>
                  <a:pt x="7178" y="1703"/>
                </a:lnTo>
                <a:lnTo>
                  <a:pt x="7397" y="1679"/>
                </a:lnTo>
                <a:lnTo>
                  <a:pt x="7616" y="1679"/>
                </a:lnTo>
                <a:lnTo>
                  <a:pt x="7835" y="1655"/>
                </a:lnTo>
                <a:lnTo>
                  <a:pt x="7835" y="1825"/>
                </a:lnTo>
                <a:lnTo>
                  <a:pt x="7835" y="1995"/>
                </a:lnTo>
                <a:lnTo>
                  <a:pt x="7835" y="2287"/>
                </a:lnTo>
                <a:lnTo>
                  <a:pt x="7884" y="2579"/>
                </a:lnTo>
                <a:lnTo>
                  <a:pt x="7908" y="2652"/>
                </a:lnTo>
                <a:lnTo>
                  <a:pt x="7957" y="2701"/>
                </a:lnTo>
                <a:lnTo>
                  <a:pt x="8030" y="2725"/>
                </a:lnTo>
                <a:lnTo>
                  <a:pt x="8127" y="2750"/>
                </a:lnTo>
                <a:lnTo>
                  <a:pt x="8200" y="2725"/>
                </a:lnTo>
                <a:lnTo>
                  <a:pt x="8273" y="2677"/>
                </a:lnTo>
                <a:lnTo>
                  <a:pt x="8322" y="2604"/>
                </a:lnTo>
                <a:lnTo>
                  <a:pt x="8322" y="2506"/>
                </a:lnTo>
                <a:lnTo>
                  <a:pt x="8273" y="1995"/>
                </a:lnTo>
                <a:lnTo>
                  <a:pt x="8273" y="1776"/>
                </a:lnTo>
                <a:lnTo>
                  <a:pt x="8249" y="1655"/>
                </a:lnTo>
                <a:lnTo>
                  <a:pt x="8225" y="1533"/>
                </a:lnTo>
                <a:lnTo>
                  <a:pt x="8444" y="1509"/>
                </a:lnTo>
                <a:close/>
                <a:moveTo>
                  <a:pt x="4575" y="14624"/>
                </a:moveTo>
                <a:lnTo>
                  <a:pt x="4794" y="14746"/>
                </a:lnTo>
                <a:lnTo>
                  <a:pt x="4672" y="14892"/>
                </a:lnTo>
                <a:lnTo>
                  <a:pt x="4526" y="15086"/>
                </a:lnTo>
                <a:lnTo>
                  <a:pt x="4502" y="15135"/>
                </a:lnTo>
                <a:lnTo>
                  <a:pt x="4283" y="14989"/>
                </a:lnTo>
                <a:lnTo>
                  <a:pt x="4380" y="14867"/>
                </a:lnTo>
                <a:lnTo>
                  <a:pt x="4478" y="14746"/>
                </a:lnTo>
                <a:lnTo>
                  <a:pt x="4575" y="14624"/>
                </a:lnTo>
                <a:close/>
                <a:moveTo>
                  <a:pt x="11996" y="14405"/>
                </a:moveTo>
                <a:lnTo>
                  <a:pt x="12045" y="14575"/>
                </a:lnTo>
                <a:lnTo>
                  <a:pt x="12118" y="14770"/>
                </a:lnTo>
                <a:lnTo>
                  <a:pt x="12167" y="14940"/>
                </a:lnTo>
                <a:lnTo>
                  <a:pt x="12191" y="14989"/>
                </a:lnTo>
                <a:lnTo>
                  <a:pt x="11850" y="15184"/>
                </a:lnTo>
                <a:lnTo>
                  <a:pt x="11826" y="15086"/>
                </a:lnTo>
                <a:lnTo>
                  <a:pt x="11777" y="14989"/>
                </a:lnTo>
                <a:lnTo>
                  <a:pt x="11656" y="14819"/>
                </a:lnTo>
                <a:lnTo>
                  <a:pt x="11534" y="14648"/>
                </a:lnTo>
                <a:lnTo>
                  <a:pt x="11777" y="14527"/>
                </a:lnTo>
                <a:lnTo>
                  <a:pt x="11996" y="14405"/>
                </a:lnTo>
                <a:close/>
                <a:moveTo>
                  <a:pt x="11339" y="14746"/>
                </a:moveTo>
                <a:lnTo>
                  <a:pt x="11364" y="14892"/>
                </a:lnTo>
                <a:lnTo>
                  <a:pt x="11437" y="15111"/>
                </a:lnTo>
                <a:lnTo>
                  <a:pt x="11558" y="15330"/>
                </a:lnTo>
                <a:lnTo>
                  <a:pt x="11169" y="15500"/>
                </a:lnTo>
                <a:lnTo>
                  <a:pt x="11193" y="15451"/>
                </a:lnTo>
                <a:lnTo>
                  <a:pt x="11169" y="15378"/>
                </a:lnTo>
                <a:lnTo>
                  <a:pt x="10901" y="15086"/>
                </a:lnTo>
                <a:lnTo>
                  <a:pt x="10804" y="14916"/>
                </a:lnTo>
                <a:lnTo>
                  <a:pt x="11023" y="14843"/>
                </a:lnTo>
                <a:lnTo>
                  <a:pt x="11339" y="14746"/>
                </a:lnTo>
                <a:close/>
                <a:moveTo>
                  <a:pt x="5135" y="14916"/>
                </a:moveTo>
                <a:lnTo>
                  <a:pt x="5548" y="15086"/>
                </a:lnTo>
                <a:lnTo>
                  <a:pt x="5402" y="15232"/>
                </a:lnTo>
                <a:lnTo>
                  <a:pt x="5281" y="15403"/>
                </a:lnTo>
                <a:lnTo>
                  <a:pt x="5232" y="15500"/>
                </a:lnTo>
                <a:lnTo>
                  <a:pt x="5208" y="15573"/>
                </a:lnTo>
                <a:lnTo>
                  <a:pt x="5208" y="15646"/>
                </a:lnTo>
                <a:lnTo>
                  <a:pt x="5183" y="15646"/>
                </a:lnTo>
                <a:lnTo>
                  <a:pt x="5086" y="15597"/>
                </a:lnTo>
                <a:lnTo>
                  <a:pt x="4989" y="15549"/>
                </a:lnTo>
                <a:lnTo>
                  <a:pt x="4818" y="15427"/>
                </a:lnTo>
                <a:lnTo>
                  <a:pt x="4891" y="15305"/>
                </a:lnTo>
                <a:lnTo>
                  <a:pt x="4964" y="15208"/>
                </a:lnTo>
                <a:lnTo>
                  <a:pt x="5086" y="15013"/>
                </a:lnTo>
                <a:lnTo>
                  <a:pt x="5086" y="14965"/>
                </a:lnTo>
                <a:lnTo>
                  <a:pt x="5110" y="14965"/>
                </a:lnTo>
                <a:lnTo>
                  <a:pt x="5110" y="14940"/>
                </a:lnTo>
                <a:lnTo>
                  <a:pt x="5135" y="14916"/>
                </a:lnTo>
                <a:close/>
                <a:moveTo>
                  <a:pt x="10561" y="14965"/>
                </a:moveTo>
                <a:lnTo>
                  <a:pt x="10609" y="15135"/>
                </a:lnTo>
                <a:lnTo>
                  <a:pt x="10707" y="15305"/>
                </a:lnTo>
                <a:lnTo>
                  <a:pt x="10804" y="15451"/>
                </a:lnTo>
                <a:lnTo>
                  <a:pt x="10926" y="15573"/>
                </a:lnTo>
                <a:lnTo>
                  <a:pt x="10950" y="15597"/>
                </a:lnTo>
                <a:lnTo>
                  <a:pt x="10877" y="15622"/>
                </a:lnTo>
                <a:lnTo>
                  <a:pt x="10609" y="15719"/>
                </a:lnTo>
                <a:lnTo>
                  <a:pt x="10585" y="15670"/>
                </a:lnTo>
                <a:lnTo>
                  <a:pt x="10512" y="15476"/>
                </a:lnTo>
                <a:lnTo>
                  <a:pt x="10415" y="15305"/>
                </a:lnTo>
                <a:lnTo>
                  <a:pt x="10342" y="15184"/>
                </a:lnTo>
                <a:lnTo>
                  <a:pt x="10293" y="15038"/>
                </a:lnTo>
                <a:lnTo>
                  <a:pt x="10561" y="14965"/>
                </a:lnTo>
                <a:close/>
                <a:moveTo>
                  <a:pt x="5913" y="15184"/>
                </a:moveTo>
                <a:lnTo>
                  <a:pt x="6327" y="15257"/>
                </a:lnTo>
                <a:lnTo>
                  <a:pt x="6181" y="15403"/>
                </a:lnTo>
                <a:lnTo>
                  <a:pt x="6084" y="15500"/>
                </a:lnTo>
                <a:lnTo>
                  <a:pt x="5986" y="15597"/>
                </a:lnTo>
                <a:lnTo>
                  <a:pt x="5913" y="15743"/>
                </a:lnTo>
                <a:lnTo>
                  <a:pt x="5889" y="15792"/>
                </a:lnTo>
                <a:lnTo>
                  <a:pt x="5865" y="15865"/>
                </a:lnTo>
                <a:lnTo>
                  <a:pt x="5524" y="15768"/>
                </a:lnTo>
                <a:lnTo>
                  <a:pt x="5621" y="15622"/>
                </a:lnTo>
                <a:lnTo>
                  <a:pt x="5694" y="15476"/>
                </a:lnTo>
                <a:lnTo>
                  <a:pt x="5889" y="15208"/>
                </a:lnTo>
                <a:lnTo>
                  <a:pt x="5913" y="15184"/>
                </a:lnTo>
                <a:close/>
                <a:moveTo>
                  <a:pt x="10025" y="15062"/>
                </a:moveTo>
                <a:lnTo>
                  <a:pt x="10025" y="15159"/>
                </a:lnTo>
                <a:lnTo>
                  <a:pt x="10025" y="15232"/>
                </a:lnTo>
                <a:lnTo>
                  <a:pt x="10074" y="15427"/>
                </a:lnTo>
                <a:lnTo>
                  <a:pt x="10171" y="15597"/>
                </a:lnTo>
                <a:lnTo>
                  <a:pt x="10220" y="15768"/>
                </a:lnTo>
                <a:lnTo>
                  <a:pt x="10244" y="15816"/>
                </a:lnTo>
                <a:lnTo>
                  <a:pt x="9758" y="15914"/>
                </a:lnTo>
                <a:lnTo>
                  <a:pt x="9758" y="15841"/>
                </a:lnTo>
                <a:lnTo>
                  <a:pt x="9758" y="15743"/>
                </a:lnTo>
                <a:lnTo>
                  <a:pt x="9709" y="15597"/>
                </a:lnTo>
                <a:lnTo>
                  <a:pt x="9660" y="15354"/>
                </a:lnTo>
                <a:lnTo>
                  <a:pt x="9660" y="15135"/>
                </a:lnTo>
                <a:lnTo>
                  <a:pt x="10025" y="15062"/>
                </a:lnTo>
                <a:close/>
                <a:moveTo>
                  <a:pt x="9466" y="15135"/>
                </a:moveTo>
                <a:lnTo>
                  <a:pt x="9441" y="15257"/>
                </a:lnTo>
                <a:lnTo>
                  <a:pt x="9417" y="15354"/>
                </a:lnTo>
                <a:lnTo>
                  <a:pt x="9417" y="15549"/>
                </a:lnTo>
                <a:lnTo>
                  <a:pt x="9417" y="15768"/>
                </a:lnTo>
                <a:lnTo>
                  <a:pt x="9441" y="15889"/>
                </a:lnTo>
                <a:lnTo>
                  <a:pt x="9490" y="15987"/>
                </a:lnTo>
                <a:lnTo>
                  <a:pt x="9441" y="15987"/>
                </a:lnTo>
                <a:lnTo>
                  <a:pt x="9247" y="16011"/>
                </a:lnTo>
                <a:lnTo>
                  <a:pt x="9222" y="15889"/>
                </a:lnTo>
                <a:lnTo>
                  <a:pt x="9198" y="15768"/>
                </a:lnTo>
                <a:lnTo>
                  <a:pt x="9125" y="15451"/>
                </a:lnTo>
                <a:lnTo>
                  <a:pt x="9125" y="15354"/>
                </a:lnTo>
                <a:lnTo>
                  <a:pt x="9076" y="15208"/>
                </a:lnTo>
                <a:lnTo>
                  <a:pt x="9441" y="15159"/>
                </a:lnTo>
                <a:lnTo>
                  <a:pt x="9466" y="15135"/>
                </a:lnTo>
                <a:close/>
                <a:moveTo>
                  <a:pt x="6594" y="15305"/>
                </a:moveTo>
                <a:lnTo>
                  <a:pt x="7032" y="15354"/>
                </a:lnTo>
                <a:lnTo>
                  <a:pt x="6984" y="15476"/>
                </a:lnTo>
                <a:lnTo>
                  <a:pt x="6935" y="15573"/>
                </a:lnTo>
                <a:lnTo>
                  <a:pt x="6886" y="15743"/>
                </a:lnTo>
                <a:lnTo>
                  <a:pt x="6813" y="15889"/>
                </a:lnTo>
                <a:lnTo>
                  <a:pt x="6765" y="15962"/>
                </a:lnTo>
                <a:lnTo>
                  <a:pt x="6740" y="16060"/>
                </a:lnTo>
                <a:lnTo>
                  <a:pt x="6254" y="15962"/>
                </a:lnTo>
                <a:lnTo>
                  <a:pt x="6351" y="15816"/>
                </a:lnTo>
                <a:lnTo>
                  <a:pt x="6448" y="15646"/>
                </a:lnTo>
                <a:lnTo>
                  <a:pt x="6521" y="15500"/>
                </a:lnTo>
                <a:lnTo>
                  <a:pt x="6570" y="15403"/>
                </a:lnTo>
                <a:lnTo>
                  <a:pt x="6594" y="15305"/>
                </a:lnTo>
                <a:close/>
                <a:moveTo>
                  <a:pt x="8249" y="15354"/>
                </a:moveTo>
                <a:lnTo>
                  <a:pt x="8225" y="15476"/>
                </a:lnTo>
                <a:lnTo>
                  <a:pt x="8200" y="15573"/>
                </a:lnTo>
                <a:lnTo>
                  <a:pt x="8200" y="15695"/>
                </a:lnTo>
                <a:lnTo>
                  <a:pt x="8200" y="15816"/>
                </a:lnTo>
                <a:lnTo>
                  <a:pt x="8273" y="16035"/>
                </a:lnTo>
                <a:lnTo>
                  <a:pt x="8127" y="16060"/>
                </a:lnTo>
                <a:lnTo>
                  <a:pt x="8103" y="16011"/>
                </a:lnTo>
                <a:lnTo>
                  <a:pt x="8079" y="15962"/>
                </a:lnTo>
                <a:lnTo>
                  <a:pt x="8054" y="15938"/>
                </a:lnTo>
                <a:lnTo>
                  <a:pt x="8054" y="15914"/>
                </a:lnTo>
                <a:lnTo>
                  <a:pt x="8054" y="15695"/>
                </a:lnTo>
                <a:lnTo>
                  <a:pt x="8079" y="15476"/>
                </a:lnTo>
                <a:lnTo>
                  <a:pt x="8079" y="15354"/>
                </a:lnTo>
                <a:close/>
                <a:moveTo>
                  <a:pt x="8930" y="15232"/>
                </a:moveTo>
                <a:lnTo>
                  <a:pt x="8906" y="15305"/>
                </a:lnTo>
                <a:lnTo>
                  <a:pt x="8882" y="15403"/>
                </a:lnTo>
                <a:lnTo>
                  <a:pt x="8857" y="15573"/>
                </a:lnTo>
                <a:lnTo>
                  <a:pt x="8857" y="15816"/>
                </a:lnTo>
                <a:lnTo>
                  <a:pt x="8882" y="15938"/>
                </a:lnTo>
                <a:lnTo>
                  <a:pt x="8930" y="16060"/>
                </a:lnTo>
                <a:lnTo>
                  <a:pt x="8638" y="16084"/>
                </a:lnTo>
                <a:lnTo>
                  <a:pt x="8638" y="16035"/>
                </a:lnTo>
                <a:lnTo>
                  <a:pt x="8638" y="15987"/>
                </a:lnTo>
                <a:lnTo>
                  <a:pt x="8565" y="15816"/>
                </a:lnTo>
                <a:lnTo>
                  <a:pt x="8517" y="15622"/>
                </a:lnTo>
                <a:lnTo>
                  <a:pt x="8541" y="15476"/>
                </a:lnTo>
                <a:lnTo>
                  <a:pt x="8541" y="15330"/>
                </a:lnTo>
                <a:lnTo>
                  <a:pt x="8614" y="15305"/>
                </a:lnTo>
                <a:lnTo>
                  <a:pt x="8663" y="15257"/>
                </a:lnTo>
                <a:lnTo>
                  <a:pt x="8930" y="15232"/>
                </a:lnTo>
                <a:close/>
                <a:moveTo>
                  <a:pt x="7738" y="15378"/>
                </a:moveTo>
                <a:lnTo>
                  <a:pt x="7689" y="15646"/>
                </a:lnTo>
                <a:lnTo>
                  <a:pt x="7665" y="15914"/>
                </a:lnTo>
                <a:lnTo>
                  <a:pt x="7689" y="16011"/>
                </a:lnTo>
                <a:lnTo>
                  <a:pt x="7714" y="16108"/>
                </a:lnTo>
                <a:lnTo>
                  <a:pt x="7446" y="16133"/>
                </a:lnTo>
                <a:lnTo>
                  <a:pt x="7178" y="16108"/>
                </a:lnTo>
                <a:lnTo>
                  <a:pt x="7203" y="16060"/>
                </a:lnTo>
                <a:lnTo>
                  <a:pt x="7276" y="15865"/>
                </a:lnTo>
                <a:lnTo>
                  <a:pt x="7349" y="15622"/>
                </a:lnTo>
                <a:lnTo>
                  <a:pt x="7397" y="15378"/>
                </a:lnTo>
                <a:close/>
                <a:moveTo>
                  <a:pt x="8419" y="0"/>
                </a:moveTo>
                <a:lnTo>
                  <a:pt x="8006" y="25"/>
                </a:lnTo>
                <a:lnTo>
                  <a:pt x="7592" y="98"/>
                </a:lnTo>
                <a:lnTo>
                  <a:pt x="7349" y="73"/>
                </a:lnTo>
                <a:lnTo>
                  <a:pt x="7130" y="98"/>
                </a:lnTo>
                <a:lnTo>
                  <a:pt x="6886" y="122"/>
                </a:lnTo>
                <a:lnTo>
                  <a:pt x="6667" y="171"/>
                </a:lnTo>
                <a:lnTo>
                  <a:pt x="6205" y="292"/>
                </a:lnTo>
                <a:lnTo>
                  <a:pt x="5816" y="414"/>
                </a:lnTo>
                <a:lnTo>
                  <a:pt x="5451" y="536"/>
                </a:lnTo>
                <a:lnTo>
                  <a:pt x="5110" y="682"/>
                </a:lnTo>
                <a:lnTo>
                  <a:pt x="4794" y="828"/>
                </a:lnTo>
                <a:lnTo>
                  <a:pt x="4478" y="998"/>
                </a:lnTo>
                <a:lnTo>
                  <a:pt x="3845" y="1363"/>
                </a:lnTo>
                <a:lnTo>
                  <a:pt x="3237" y="1776"/>
                </a:lnTo>
                <a:lnTo>
                  <a:pt x="2872" y="2020"/>
                </a:lnTo>
                <a:lnTo>
                  <a:pt x="2531" y="2287"/>
                </a:lnTo>
                <a:lnTo>
                  <a:pt x="2215" y="2579"/>
                </a:lnTo>
                <a:lnTo>
                  <a:pt x="1923" y="2871"/>
                </a:lnTo>
                <a:lnTo>
                  <a:pt x="1631" y="3212"/>
                </a:lnTo>
                <a:lnTo>
                  <a:pt x="1387" y="3528"/>
                </a:lnTo>
                <a:lnTo>
                  <a:pt x="1144" y="3893"/>
                </a:lnTo>
                <a:lnTo>
                  <a:pt x="949" y="4283"/>
                </a:lnTo>
                <a:lnTo>
                  <a:pt x="755" y="4648"/>
                </a:lnTo>
                <a:lnTo>
                  <a:pt x="609" y="5037"/>
                </a:lnTo>
                <a:lnTo>
                  <a:pt x="463" y="5426"/>
                </a:lnTo>
                <a:lnTo>
                  <a:pt x="341" y="5840"/>
                </a:lnTo>
                <a:lnTo>
                  <a:pt x="244" y="6254"/>
                </a:lnTo>
                <a:lnTo>
                  <a:pt x="146" y="6643"/>
                </a:lnTo>
                <a:lnTo>
                  <a:pt x="98" y="7057"/>
                </a:lnTo>
                <a:lnTo>
                  <a:pt x="49" y="7470"/>
                </a:lnTo>
                <a:lnTo>
                  <a:pt x="0" y="7908"/>
                </a:lnTo>
                <a:lnTo>
                  <a:pt x="0" y="8346"/>
                </a:lnTo>
                <a:lnTo>
                  <a:pt x="0" y="8784"/>
                </a:lnTo>
                <a:lnTo>
                  <a:pt x="25" y="9198"/>
                </a:lnTo>
                <a:lnTo>
                  <a:pt x="98" y="9636"/>
                </a:lnTo>
                <a:lnTo>
                  <a:pt x="171" y="10049"/>
                </a:lnTo>
                <a:lnTo>
                  <a:pt x="268" y="10487"/>
                </a:lnTo>
                <a:lnTo>
                  <a:pt x="390" y="10901"/>
                </a:lnTo>
                <a:lnTo>
                  <a:pt x="560" y="11315"/>
                </a:lnTo>
                <a:lnTo>
                  <a:pt x="730" y="11728"/>
                </a:lnTo>
                <a:lnTo>
                  <a:pt x="949" y="12118"/>
                </a:lnTo>
                <a:lnTo>
                  <a:pt x="1193" y="12507"/>
                </a:lnTo>
                <a:lnTo>
                  <a:pt x="1436" y="12896"/>
                </a:lnTo>
                <a:lnTo>
                  <a:pt x="1704" y="13261"/>
                </a:lnTo>
                <a:lnTo>
                  <a:pt x="2263" y="13967"/>
                </a:lnTo>
                <a:lnTo>
                  <a:pt x="2580" y="14308"/>
                </a:lnTo>
                <a:lnTo>
                  <a:pt x="2896" y="14624"/>
                </a:lnTo>
                <a:lnTo>
                  <a:pt x="3261" y="14892"/>
                </a:lnTo>
                <a:lnTo>
                  <a:pt x="3626" y="15159"/>
                </a:lnTo>
                <a:lnTo>
                  <a:pt x="4015" y="15403"/>
                </a:lnTo>
                <a:lnTo>
                  <a:pt x="4210" y="15524"/>
                </a:lnTo>
                <a:lnTo>
                  <a:pt x="4405" y="15670"/>
                </a:lnTo>
                <a:lnTo>
                  <a:pt x="4648" y="15889"/>
                </a:lnTo>
                <a:lnTo>
                  <a:pt x="4770" y="15987"/>
                </a:lnTo>
                <a:lnTo>
                  <a:pt x="4916" y="16060"/>
                </a:lnTo>
                <a:lnTo>
                  <a:pt x="5329" y="16230"/>
                </a:lnTo>
                <a:lnTo>
                  <a:pt x="5767" y="16352"/>
                </a:lnTo>
                <a:lnTo>
                  <a:pt x="6205" y="16473"/>
                </a:lnTo>
                <a:lnTo>
                  <a:pt x="6643" y="16571"/>
                </a:lnTo>
                <a:lnTo>
                  <a:pt x="7081" y="16619"/>
                </a:lnTo>
                <a:lnTo>
                  <a:pt x="7543" y="16619"/>
                </a:lnTo>
                <a:lnTo>
                  <a:pt x="7981" y="16595"/>
                </a:lnTo>
                <a:lnTo>
                  <a:pt x="8419" y="16522"/>
                </a:lnTo>
                <a:lnTo>
                  <a:pt x="8492" y="16498"/>
                </a:lnTo>
                <a:lnTo>
                  <a:pt x="8541" y="16449"/>
                </a:lnTo>
                <a:lnTo>
                  <a:pt x="8760" y="16498"/>
                </a:lnTo>
                <a:lnTo>
                  <a:pt x="8979" y="16498"/>
                </a:lnTo>
                <a:lnTo>
                  <a:pt x="9417" y="16425"/>
                </a:lnTo>
                <a:lnTo>
                  <a:pt x="9855" y="16352"/>
                </a:lnTo>
                <a:lnTo>
                  <a:pt x="10293" y="16254"/>
                </a:lnTo>
                <a:lnTo>
                  <a:pt x="10707" y="16133"/>
                </a:lnTo>
                <a:lnTo>
                  <a:pt x="11120" y="15987"/>
                </a:lnTo>
                <a:lnTo>
                  <a:pt x="11510" y="15841"/>
                </a:lnTo>
                <a:lnTo>
                  <a:pt x="11875" y="15670"/>
                </a:lnTo>
                <a:lnTo>
                  <a:pt x="12240" y="15476"/>
                </a:lnTo>
                <a:lnTo>
                  <a:pt x="12605" y="15257"/>
                </a:lnTo>
                <a:lnTo>
                  <a:pt x="12945" y="15013"/>
                </a:lnTo>
                <a:lnTo>
                  <a:pt x="13262" y="14770"/>
                </a:lnTo>
                <a:lnTo>
                  <a:pt x="13578" y="14502"/>
                </a:lnTo>
                <a:lnTo>
                  <a:pt x="13870" y="14235"/>
                </a:lnTo>
                <a:lnTo>
                  <a:pt x="14186" y="13918"/>
                </a:lnTo>
                <a:lnTo>
                  <a:pt x="14454" y="13626"/>
                </a:lnTo>
                <a:lnTo>
                  <a:pt x="14697" y="13286"/>
                </a:lnTo>
                <a:lnTo>
                  <a:pt x="14940" y="12945"/>
                </a:lnTo>
                <a:lnTo>
                  <a:pt x="15159" y="12580"/>
                </a:lnTo>
                <a:lnTo>
                  <a:pt x="15354" y="12215"/>
                </a:lnTo>
                <a:lnTo>
                  <a:pt x="15549" y="11850"/>
                </a:lnTo>
                <a:lnTo>
                  <a:pt x="15719" y="11461"/>
                </a:lnTo>
                <a:lnTo>
                  <a:pt x="15865" y="11071"/>
                </a:lnTo>
                <a:lnTo>
                  <a:pt x="16011" y="10658"/>
                </a:lnTo>
                <a:lnTo>
                  <a:pt x="16108" y="10244"/>
                </a:lnTo>
                <a:lnTo>
                  <a:pt x="16206" y="9806"/>
                </a:lnTo>
                <a:lnTo>
                  <a:pt x="16254" y="9514"/>
                </a:lnTo>
                <a:lnTo>
                  <a:pt x="16279" y="9198"/>
                </a:lnTo>
                <a:lnTo>
                  <a:pt x="16279" y="9028"/>
                </a:lnTo>
                <a:lnTo>
                  <a:pt x="16279" y="8882"/>
                </a:lnTo>
                <a:lnTo>
                  <a:pt x="16230" y="8736"/>
                </a:lnTo>
                <a:lnTo>
                  <a:pt x="16157" y="8614"/>
                </a:lnTo>
                <a:lnTo>
                  <a:pt x="16157" y="8298"/>
                </a:lnTo>
                <a:lnTo>
                  <a:pt x="16157" y="8079"/>
                </a:lnTo>
                <a:lnTo>
                  <a:pt x="16157" y="7860"/>
                </a:lnTo>
                <a:lnTo>
                  <a:pt x="16157" y="7641"/>
                </a:lnTo>
                <a:lnTo>
                  <a:pt x="16157" y="7422"/>
                </a:lnTo>
                <a:lnTo>
                  <a:pt x="16084" y="6935"/>
                </a:lnTo>
                <a:lnTo>
                  <a:pt x="15962" y="6448"/>
                </a:lnTo>
                <a:lnTo>
                  <a:pt x="15841" y="5962"/>
                </a:lnTo>
                <a:lnTo>
                  <a:pt x="15743" y="5499"/>
                </a:lnTo>
                <a:lnTo>
                  <a:pt x="15622" y="5061"/>
                </a:lnTo>
                <a:lnTo>
                  <a:pt x="15500" y="4648"/>
                </a:lnTo>
                <a:lnTo>
                  <a:pt x="15330" y="4234"/>
                </a:lnTo>
                <a:lnTo>
                  <a:pt x="15135" y="3845"/>
                </a:lnTo>
                <a:lnTo>
                  <a:pt x="14892" y="3480"/>
                </a:lnTo>
                <a:lnTo>
                  <a:pt x="14648" y="3139"/>
                </a:lnTo>
                <a:lnTo>
                  <a:pt x="14356" y="2798"/>
                </a:lnTo>
                <a:lnTo>
                  <a:pt x="14065" y="2458"/>
                </a:lnTo>
                <a:lnTo>
                  <a:pt x="13724" y="2166"/>
                </a:lnTo>
                <a:lnTo>
                  <a:pt x="13359" y="1874"/>
                </a:lnTo>
                <a:lnTo>
                  <a:pt x="12970" y="1606"/>
                </a:lnTo>
                <a:lnTo>
                  <a:pt x="12556" y="1363"/>
                </a:lnTo>
                <a:lnTo>
                  <a:pt x="12142" y="1144"/>
                </a:lnTo>
                <a:lnTo>
                  <a:pt x="11729" y="925"/>
                </a:lnTo>
                <a:lnTo>
                  <a:pt x="10877" y="560"/>
                </a:lnTo>
                <a:lnTo>
                  <a:pt x="10488" y="414"/>
                </a:lnTo>
                <a:lnTo>
                  <a:pt x="10098" y="292"/>
                </a:lnTo>
                <a:lnTo>
                  <a:pt x="9685" y="171"/>
                </a:lnTo>
                <a:lnTo>
                  <a:pt x="9271" y="73"/>
                </a:lnTo>
                <a:lnTo>
                  <a:pt x="8833" y="25"/>
                </a:lnTo>
                <a:lnTo>
                  <a:pt x="8419" y="0"/>
                </a:lnTo>
                <a:close/>
              </a:path>
            </a:pathLst>
          </a:custGeom>
          <a:solidFill>
            <a:srgbClr val="1C458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8"/>
          <p:cNvSpPr txBox="1">
            <a:spLocks noGrp="1"/>
          </p:cNvSpPr>
          <p:nvPr>
            <p:ph type="sldNum" idx="12"/>
          </p:nvPr>
        </p:nvSpPr>
        <p:spPr>
          <a:xfrm>
            <a:off x="8404384" y="2540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sp>
        <p:nvSpPr>
          <p:cNvPr id="100" name="Google Shape;100;p18"/>
          <p:cNvSpPr/>
          <p:nvPr/>
        </p:nvSpPr>
        <p:spPr>
          <a:xfrm>
            <a:off x="1397850" y="647651"/>
            <a:ext cx="1590883" cy="3162349"/>
          </a:xfrm>
          <a:custGeom>
            <a:avLst/>
            <a:gdLst/>
            <a:ahLst/>
            <a:cxnLst/>
            <a:rect l="l" t="t" r="r" b="b"/>
            <a:pathLst>
              <a:path w="12581" h="21073" extrusionOk="0">
                <a:moveTo>
                  <a:pt x="6108" y="1217"/>
                </a:moveTo>
                <a:lnTo>
                  <a:pt x="5889" y="1241"/>
                </a:lnTo>
                <a:lnTo>
                  <a:pt x="5694" y="1314"/>
                </a:lnTo>
                <a:lnTo>
                  <a:pt x="5621" y="1339"/>
                </a:lnTo>
                <a:lnTo>
                  <a:pt x="5548" y="1412"/>
                </a:lnTo>
                <a:lnTo>
                  <a:pt x="5500" y="1485"/>
                </a:lnTo>
                <a:lnTo>
                  <a:pt x="5475" y="1558"/>
                </a:lnTo>
                <a:lnTo>
                  <a:pt x="5500" y="1631"/>
                </a:lnTo>
                <a:lnTo>
                  <a:pt x="5548" y="1704"/>
                </a:lnTo>
                <a:lnTo>
                  <a:pt x="5597" y="1752"/>
                </a:lnTo>
                <a:lnTo>
                  <a:pt x="5670" y="1801"/>
                </a:lnTo>
                <a:lnTo>
                  <a:pt x="5816" y="1850"/>
                </a:lnTo>
                <a:lnTo>
                  <a:pt x="5986" y="1874"/>
                </a:lnTo>
                <a:lnTo>
                  <a:pt x="6132" y="1898"/>
                </a:lnTo>
                <a:lnTo>
                  <a:pt x="6497" y="1923"/>
                </a:lnTo>
                <a:lnTo>
                  <a:pt x="6862" y="1923"/>
                </a:lnTo>
                <a:lnTo>
                  <a:pt x="6984" y="1898"/>
                </a:lnTo>
                <a:lnTo>
                  <a:pt x="7057" y="1850"/>
                </a:lnTo>
                <a:lnTo>
                  <a:pt x="7130" y="1777"/>
                </a:lnTo>
                <a:lnTo>
                  <a:pt x="7179" y="1679"/>
                </a:lnTo>
                <a:lnTo>
                  <a:pt x="7179" y="1582"/>
                </a:lnTo>
                <a:lnTo>
                  <a:pt x="7154" y="1485"/>
                </a:lnTo>
                <a:lnTo>
                  <a:pt x="7106" y="1412"/>
                </a:lnTo>
                <a:lnTo>
                  <a:pt x="7033" y="1339"/>
                </a:lnTo>
                <a:lnTo>
                  <a:pt x="6935" y="1290"/>
                </a:lnTo>
                <a:lnTo>
                  <a:pt x="6862" y="1241"/>
                </a:lnTo>
                <a:lnTo>
                  <a:pt x="6668" y="1217"/>
                </a:lnTo>
                <a:close/>
                <a:moveTo>
                  <a:pt x="11948" y="1485"/>
                </a:moveTo>
                <a:lnTo>
                  <a:pt x="12021" y="1850"/>
                </a:lnTo>
                <a:lnTo>
                  <a:pt x="12061" y="2174"/>
                </a:lnTo>
                <a:lnTo>
                  <a:pt x="12045" y="2142"/>
                </a:lnTo>
                <a:lnTo>
                  <a:pt x="12021" y="2093"/>
                </a:lnTo>
                <a:lnTo>
                  <a:pt x="11948" y="2044"/>
                </a:lnTo>
                <a:lnTo>
                  <a:pt x="11875" y="2044"/>
                </a:lnTo>
                <a:lnTo>
                  <a:pt x="11559" y="2190"/>
                </a:lnTo>
                <a:lnTo>
                  <a:pt x="11267" y="2361"/>
                </a:lnTo>
                <a:lnTo>
                  <a:pt x="11048" y="2507"/>
                </a:lnTo>
                <a:lnTo>
                  <a:pt x="10829" y="2653"/>
                </a:lnTo>
                <a:lnTo>
                  <a:pt x="10220" y="2653"/>
                </a:lnTo>
                <a:lnTo>
                  <a:pt x="9612" y="2628"/>
                </a:lnTo>
                <a:lnTo>
                  <a:pt x="9636" y="2628"/>
                </a:lnTo>
                <a:lnTo>
                  <a:pt x="10342" y="2288"/>
                </a:lnTo>
                <a:lnTo>
                  <a:pt x="11072" y="1996"/>
                </a:lnTo>
                <a:lnTo>
                  <a:pt x="11291" y="1898"/>
                </a:lnTo>
                <a:lnTo>
                  <a:pt x="11534" y="1777"/>
                </a:lnTo>
                <a:lnTo>
                  <a:pt x="11753" y="1655"/>
                </a:lnTo>
                <a:lnTo>
                  <a:pt x="11948" y="1485"/>
                </a:lnTo>
                <a:close/>
                <a:moveTo>
                  <a:pt x="12070" y="2239"/>
                </a:moveTo>
                <a:lnTo>
                  <a:pt x="12070" y="2653"/>
                </a:lnTo>
                <a:lnTo>
                  <a:pt x="12070" y="3042"/>
                </a:lnTo>
                <a:lnTo>
                  <a:pt x="11948" y="3042"/>
                </a:lnTo>
                <a:lnTo>
                  <a:pt x="11826" y="3091"/>
                </a:lnTo>
                <a:lnTo>
                  <a:pt x="11583" y="3212"/>
                </a:lnTo>
                <a:lnTo>
                  <a:pt x="11145" y="3456"/>
                </a:lnTo>
                <a:lnTo>
                  <a:pt x="11169" y="2993"/>
                </a:lnTo>
                <a:lnTo>
                  <a:pt x="11194" y="2896"/>
                </a:lnTo>
                <a:lnTo>
                  <a:pt x="11194" y="2774"/>
                </a:lnTo>
                <a:lnTo>
                  <a:pt x="11291" y="2726"/>
                </a:lnTo>
                <a:lnTo>
                  <a:pt x="11656" y="2531"/>
                </a:lnTo>
                <a:lnTo>
                  <a:pt x="11997" y="2336"/>
                </a:lnTo>
                <a:lnTo>
                  <a:pt x="12045" y="2263"/>
                </a:lnTo>
                <a:lnTo>
                  <a:pt x="12070" y="2239"/>
                </a:lnTo>
                <a:close/>
                <a:moveTo>
                  <a:pt x="12045" y="3334"/>
                </a:moveTo>
                <a:lnTo>
                  <a:pt x="11997" y="3918"/>
                </a:lnTo>
                <a:lnTo>
                  <a:pt x="11972" y="4015"/>
                </a:lnTo>
                <a:lnTo>
                  <a:pt x="11705" y="4161"/>
                </a:lnTo>
                <a:lnTo>
                  <a:pt x="11413" y="4307"/>
                </a:lnTo>
                <a:lnTo>
                  <a:pt x="11121" y="4429"/>
                </a:lnTo>
                <a:lnTo>
                  <a:pt x="11145" y="3772"/>
                </a:lnTo>
                <a:lnTo>
                  <a:pt x="11388" y="3675"/>
                </a:lnTo>
                <a:lnTo>
                  <a:pt x="11607" y="3553"/>
                </a:lnTo>
                <a:lnTo>
                  <a:pt x="11826" y="3456"/>
                </a:lnTo>
                <a:lnTo>
                  <a:pt x="11924" y="3407"/>
                </a:lnTo>
                <a:lnTo>
                  <a:pt x="12045" y="3334"/>
                </a:lnTo>
                <a:close/>
                <a:moveTo>
                  <a:pt x="11972" y="4405"/>
                </a:moveTo>
                <a:lnTo>
                  <a:pt x="11948" y="4867"/>
                </a:lnTo>
                <a:lnTo>
                  <a:pt x="11875" y="4891"/>
                </a:lnTo>
                <a:lnTo>
                  <a:pt x="11705" y="5013"/>
                </a:lnTo>
                <a:lnTo>
                  <a:pt x="11510" y="5110"/>
                </a:lnTo>
                <a:lnTo>
                  <a:pt x="11121" y="5281"/>
                </a:lnTo>
                <a:lnTo>
                  <a:pt x="11121" y="4672"/>
                </a:lnTo>
                <a:lnTo>
                  <a:pt x="11315" y="4648"/>
                </a:lnTo>
                <a:lnTo>
                  <a:pt x="11461" y="4599"/>
                </a:lnTo>
                <a:lnTo>
                  <a:pt x="11729" y="4526"/>
                </a:lnTo>
                <a:lnTo>
                  <a:pt x="11972" y="4405"/>
                </a:lnTo>
                <a:close/>
                <a:moveTo>
                  <a:pt x="11948" y="5208"/>
                </a:moveTo>
                <a:lnTo>
                  <a:pt x="11948" y="5646"/>
                </a:lnTo>
                <a:lnTo>
                  <a:pt x="11851" y="5694"/>
                </a:lnTo>
                <a:lnTo>
                  <a:pt x="11753" y="5743"/>
                </a:lnTo>
                <a:lnTo>
                  <a:pt x="11559" y="5865"/>
                </a:lnTo>
                <a:lnTo>
                  <a:pt x="11096" y="6157"/>
                </a:lnTo>
                <a:lnTo>
                  <a:pt x="11096" y="5524"/>
                </a:lnTo>
                <a:lnTo>
                  <a:pt x="11340" y="5475"/>
                </a:lnTo>
                <a:lnTo>
                  <a:pt x="11559" y="5402"/>
                </a:lnTo>
                <a:lnTo>
                  <a:pt x="11753" y="5329"/>
                </a:lnTo>
                <a:lnTo>
                  <a:pt x="11948" y="5208"/>
                </a:lnTo>
                <a:close/>
                <a:moveTo>
                  <a:pt x="11948" y="6059"/>
                </a:moveTo>
                <a:lnTo>
                  <a:pt x="11948" y="6400"/>
                </a:lnTo>
                <a:lnTo>
                  <a:pt x="11948" y="6424"/>
                </a:lnTo>
                <a:lnTo>
                  <a:pt x="11826" y="6473"/>
                </a:lnTo>
                <a:lnTo>
                  <a:pt x="11705" y="6546"/>
                </a:lnTo>
                <a:lnTo>
                  <a:pt x="11461" y="6716"/>
                </a:lnTo>
                <a:lnTo>
                  <a:pt x="11096" y="6911"/>
                </a:lnTo>
                <a:lnTo>
                  <a:pt x="11096" y="6351"/>
                </a:lnTo>
                <a:lnTo>
                  <a:pt x="11364" y="6303"/>
                </a:lnTo>
                <a:lnTo>
                  <a:pt x="11607" y="6205"/>
                </a:lnTo>
                <a:lnTo>
                  <a:pt x="11948" y="6059"/>
                </a:lnTo>
                <a:close/>
                <a:moveTo>
                  <a:pt x="11948" y="6741"/>
                </a:moveTo>
                <a:lnTo>
                  <a:pt x="11924" y="7252"/>
                </a:lnTo>
                <a:lnTo>
                  <a:pt x="11729" y="7398"/>
                </a:lnTo>
                <a:lnTo>
                  <a:pt x="11413" y="7617"/>
                </a:lnTo>
                <a:lnTo>
                  <a:pt x="11242" y="7714"/>
                </a:lnTo>
                <a:lnTo>
                  <a:pt x="11096" y="7836"/>
                </a:lnTo>
                <a:lnTo>
                  <a:pt x="11096" y="7203"/>
                </a:lnTo>
                <a:lnTo>
                  <a:pt x="11218" y="7179"/>
                </a:lnTo>
                <a:lnTo>
                  <a:pt x="11315" y="7130"/>
                </a:lnTo>
                <a:lnTo>
                  <a:pt x="11559" y="7008"/>
                </a:lnTo>
                <a:lnTo>
                  <a:pt x="11753" y="6887"/>
                </a:lnTo>
                <a:lnTo>
                  <a:pt x="11948" y="6741"/>
                </a:lnTo>
                <a:close/>
                <a:moveTo>
                  <a:pt x="11924" y="7738"/>
                </a:moveTo>
                <a:lnTo>
                  <a:pt x="11924" y="8103"/>
                </a:lnTo>
                <a:lnTo>
                  <a:pt x="11851" y="8128"/>
                </a:lnTo>
                <a:lnTo>
                  <a:pt x="11705" y="8201"/>
                </a:lnTo>
                <a:lnTo>
                  <a:pt x="11559" y="8274"/>
                </a:lnTo>
                <a:lnTo>
                  <a:pt x="11291" y="8468"/>
                </a:lnTo>
                <a:lnTo>
                  <a:pt x="11096" y="8639"/>
                </a:lnTo>
                <a:lnTo>
                  <a:pt x="11096" y="8176"/>
                </a:lnTo>
                <a:lnTo>
                  <a:pt x="11291" y="8103"/>
                </a:lnTo>
                <a:lnTo>
                  <a:pt x="11486" y="8006"/>
                </a:lnTo>
                <a:lnTo>
                  <a:pt x="11851" y="7787"/>
                </a:lnTo>
                <a:lnTo>
                  <a:pt x="11924" y="7738"/>
                </a:lnTo>
                <a:close/>
                <a:moveTo>
                  <a:pt x="11924" y="8468"/>
                </a:moveTo>
                <a:lnTo>
                  <a:pt x="11924" y="9101"/>
                </a:lnTo>
                <a:lnTo>
                  <a:pt x="11705" y="9247"/>
                </a:lnTo>
                <a:lnTo>
                  <a:pt x="11486" y="9393"/>
                </a:lnTo>
                <a:lnTo>
                  <a:pt x="11291" y="9539"/>
                </a:lnTo>
                <a:lnTo>
                  <a:pt x="11096" y="9685"/>
                </a:lnTo>
                <a:lnTo>
                  <a:pt x="11096" y="8955"/>
                </a:lnTo>
                <a:lnTo>
                  <a:pt x="11169" y="8931"/>
                </a:lnTo>
                <a:lnTo>
                  <a:pt x="11267" y="8906"/>
                </a:lnTo>
                <a:lnTo>
                  <a:pt x="11413" y="8809"/>
                </a:lnTo>
                <a:lnTo>
                  <a:pt x="11680" y="8663"/>
                </a:lnTo>
                <a:lnTo>
                  <a:pt x="11924" y="8468"/>
                </a:lnTo>
                <a:close/>
                <a:moveTo>
                  <a:pt x="11924" y="9539"/>
                </a:moveTo>
                <a:lnTo>
                  <a:pt x="11924" y="9782"/>
                </a:lnTo>
                <a:lnTo>
                  <a:pt x="11851" y="9806"/>
                </a:lnTo>
                <a:lnTo>
                  <a:pt x="11778" y="9831"/>
                </a:lnTo>
                <a:lnTo>
                  <a:pt x="11632" y="9952"/>
                </a:lnTo>
                <a:lnTo>
                  <a:pt x="11510" y="10074"/>
                </a:lnTo>
                <a:lnTo>
                  <a:pt x="11388" y="10171"/>
                </a:lnTo>
                <a:lnTo>
                  <a:pt x="11242" y="10269"/>
                </a:lnTo>
                <a:lnTo>
                  <a:pt x="11169" y="10342"/>
                </a:lnTo>
                <a:lnTo>
                  <a:pt x="11096" y="10415"/>
                </a:lnTo>
                <a:lnTo>
                  <a:pt x="11096" y="9904"/>
                </a:lnTo>
                <a:lnTo>
                  <a:pt x="11218" y="9879"/>
                </a:lnTo>
                <a:lnTo>
                  <a:pt x="11364" y="9831"/>
                </a:lnTo>
                <a:lnTo>
                  <a:pt x="11607" y="9709"/>
                </a:lnTo>
                <a:lnTo>
                  <a:pt x="11924" y="9539"/>
                </a:lnTo>
                <a:close/>
                <a:moveTo>
                  <a:pt x="11924" y="10220"/>
                </a:moveTo>
                <a:lnTo>
                  <a:pt x="11924" y="10658"/>
                </a:lnTo>
                <a:lnTo>
                  <a:pt x="11753" y="10755"/>
                </a:lnTo>
                <a:lnTo>
                  <a:pt x="11583" y="10853"/>
                </a:lnTo>
                <a:lnTo>
                  <a:pt x="11340" y="10999"/>
                </a:lnTo>
                <a:lnTo>
                  <a:pt x="11096" y="11145"/>
                </a:lnTo>
                <a:lnTo>
                  <a:pt x="11096" y="10536"/>
                </a:lnTo>
                <a:lnTo>
                  <a:pt x="11145" y="10585"/>
                </a:lnTo>
                <a:lnTo>
                  <a:pt x="11340" y="10585"/>
                </a:lnTo>
                <a:lnTo>
                  <a:pt x="11486" y="10512"/>
                </a:lnTo>
                <a:lnTo>
                  <a:pt x="11607" y="10463"/>
                </a:lnTo>
                <a:lnTo>
                  <a:pt x="11753" y="10342"/>
                </a:lnTo>
                <a:lnTo>
                  <a:pt x="11924" y="10220"/>
                </a:lnTo>
                <a:close/>
                <a:moveTo>
                  <a:pt x="11924" y="11047"/>
                </a:moveTo>
                <a:lnTo>
                  <a:pt x="11924" y="11364"/>
                </a:lnTo>
                <a:lnTo>
                  <a:pt x="11778" y="11412"/>
                </a:lnTo>
                <a:lnTo>
                  <a:pt x="11632" y="11485"/>
                </a:lnTo>
                <a:lnTo>
                  <a:pt x="11364" y="11656"/>
                </a:lnTo>
                <a:lnTo>
                  <a:pt x="11096" y="11826"/>
                </a:lnTo>
                <a:lnTo>
                  <a:pt x="11096" y="11461"/>
                </a:lnTo>
                <a:lnTo>
                  <a:pt x="11242" y="11437"/>
                </a:lnTo>
                <a:lnTo>
                  <a:pt x="11364" y="11364"/>
                </a:lnTo>
                <a:lnTo>
                  <a:pt x="11632" y="11218"/>
                </a:lnTo>
                <a:lnTo>
                  <a:pt x="11924" y="11047"/>
                </a:lnTo>
                <a:close/>
                <a:moveTo>
                  <a:pt x="11924" y="11753"/>
                </a:moveTo>
                <a:lnTo>
                  <a:pt x="11924" y="12191"/>
                </a:lnTo>
                <a:lnTo>
                  <a:pt x="11705" y="12288"/>
                </a:lnTo>
                <a:lnTo>
                  <a:pt x="11534" y="12386"/>
                </a:lnTo>
                <a:lnTo>
                  <a:pt x="11315" y="12483"/>
                </a:lnTo>
                <a:lnTo>
                  <a:pt x="11096" y="12605"/>
                </a:lnTo>
                <a:lnTo>
                  <a:pt x="11096" y="12215"/>
                </a:lnTo>
                <a:lnTo>
                  <a:pt x="11267" y="12142"/>
                </a:lnTo>
                <a:lnTo>
                  <a:pt x="11413" y="12045"/>
                </a:lnTo>
                <a:lnTo>
                  <a:pt x="11680" y="11875"/>
                </a:lnTo>
                <a:lnTo>
                  <a:pt x="11924" y="11753"/>
                </a:lnTo>
                <a:close/>
                <a:moveTo>
                  <a:pt x="11924" y="12580"/>
                </a:moveTo>
                <a:lnTo>
                  <a:pt x="11924" y="12848"/>
                </a:lnTo>
                <a:lnTo>
                  <a:pt x="11705" y="13043"/>
                </a:lnTo>
                <a:lnTo>
                  <a:pt x="11388" y="13262"/>
                </a:lnTo>
                <a:lnTo>
                  <a:pt x="11096" y="13481"/>
                </a:lnTo>
                <a:lnTo>
                  <a:pt x="11096" y="12872"/>
                </a:lnTo>
                <a:lnTo>
                  <a:pt x="11242" y="12848"/>
                </a:lnTo>
                <a:lnTo>
                  <a:pt x="11364" y="12824"/>
                </a:lnTo>
                <a:lnTo>
                  <a:pt x="11632" y="12702"/>
                </a:lnTo>
                <a:lnTo>
                  <a:pt x="11924" y="12580"/>
                </a:lnTo>
                <a:close/>
                <a:moveTo>
                  <a:pt x="11948" y="13237"/>
                </a:moveTo>
                <a:lnTo>
                  <a:pt x="11948" y="13821"/>
                </a:lnTo>
                <a:lnTo>
                  <a:pt x="11753" y="13919"/>
                </a:lnTo>
                <a:lnTo>
                  <a:pt x="11559" y="14065"/>
                </a:lnTo>
                <a:lnTo>
                  <a:pt x="11340" y="14211"/>
                </a:lnTo>
                <a:lnTo>
                  <a:pt x="11121" y="14357"/>
                </a:lnTo>
                <a:lnTo>
                  <a:pt x="11121" y="13602"/>
                </a:lnTo>
                <a:lnTo>
                  <a:pt x="11291" y="13529"/>
                </a:lnTo>
                <a:lnTo>
                  <a:pt x="11486" y="13481"/>
                </a:lnTo>
                <a:lnTo>
                  <a:pt x="11656" y="13383"/>
                </a:lnTo>
                <a:lnTo>
                  <a:pt x="11826" y="13310"/>
                </a:lnTo>
                <a:lnTo>
                  <a:pt x="11948" y="13237"/>
                </a:lnTo>
                <a:close/>
                <a:moveTo>
                  <a:pt x="11948" y="14211"/>
                </a:moveTo>
                <a:lnTo>
                  <a:pt x="11948" y="14357"/>
                </a:lnTo>
                <a:lnTo>
                  <a:pt x="11778" y="14454"/>
                </a:lnTo>
                <a:lnTo>
                  <a:pt x="11607" y="14551"/>
                </a:lnTo>
                <a:lnTo>
                  <a:pt x="11364" y="14722"/>
                </a:lnTo>
                <a:lnTo>
                  <a:pt x="11121" y="14916"/>
                </a:lnTo>
                <a:lnTo>
                  <a:pt x="11121" y="14649"/>
                </a:lnTo>
                <a:lnTo>
                  <a:pt x="11242" y="14600"/>
                </a:lnTo>
                <a:lnTo>
                  <a:pt x="11388" y="14551"/>
                </a:lnTo>
                <a:lnTo>
                  <a:pt x="11632" y="14405"/>
                </a:lnTo>
                <a:lnTo>
                  <a:pt x="11948" y="14211"/>
                </a:lnTo>
                <a:close/>
                <a:moveTo>
                  <a:pt x="11972" y="14722"/>
                </a:moveTo>
                <a:lnTo>
                  <a:pt x="11997" y="15379"/>
                </a:lnTo>
                <a:lnTo>
                  <a:pt x="11753" y="15500"/>
                </a:lnTo>
                <a:lnTo>
                  <a:pt x="11534" y="15622"/>
                </a:lnTo>
                <a:lnTo>
                  <a:pt x="11315" y="15768"/>
                </a:lnTo>
                <a:lnTo>
                  <a:pt x="11121" y="15938"/>
                </a:lnTo>
                <a:lnTo>
                  <a:pt x="11121" y="15257"/>
                </a:lnTo>
                <a:lnTo>
                  <a:pt x="11413" y="15062"/>
                </a:lnTo>
                <a:lnTo>
                  <a:pt x="11680" y="14868"/>
                </a:lnTo>
                <a:lnTo>
                  <a:pt x="11972" y="14722"/>
                </a:lnTo>
                <a:close/>
                <a:moveTo>
                  <a:pt x="11997" y="15792"/>
                </a:moveTo>
                <a:lnTo>
                  <a:pt x="11997" y="16060"/>
                </a:lnTo>
                <a:lnTo>
                  <a:pt x="11510" y="16376"/>
                </a:lnTo>
                <a:lnTo>
                  <a:pt x="11315" y="16498"/>
                </a:lnTo>
                <a:lnTo>
                  <a:pt x="11121" y="16644"/>
                </a:lnTo>
                <a:lnTo>
                  <a:pt x="11121" y="16206"/>
                </a:lnTo>
                <a:lnTo>
                  <a:pt x="11413" y="16109"/>
                </a:lnTo>
                <a:lnTo>
                  <a:pt x="11680" y="15963"/>
                </a:lnTo>
                <a:lnTo>
                  <a:pt x="11997" y="15792"/>
                </a:lnTo>
                <a:close/>
                <a:moveTo>
                  <a:pt x="8736" y="3042"/>
                </a:moveTo>
                <a:lnTo>
                  <a:pt x="9782" y="3115"/>
                </a:lnTo>
                <a:lnTo>
                  <a:pt x="10804" y="3115"/>
                </a:lnTo>
                <a:lnTo>
                  <a:pt x="10707" y="4818"/>
                </a:lnTo>
                <a:lnTo>
                  <a:pt x="10634" y="6522"/>
                </a:lnTo>
                <a:lnTo>
                  <a:pt x="10610" y="8225"/>
                </a:lnTo>
                <a:lnTo>
                  <a:pt x="10610" y="9928"/>
                </a:lnTo>
                <a:lnTo>
                  <a:pt x="10658" y="13335"/>
                </a:lnTo>
                <a:lnTo>
                  <a:pt x="10658" y="15038"/>
                </a:lnTo>
                <a:lnTo>
                  <a:pt x="10683" y="16741"/>
                </a:lnTo>
                <a:lnTo>
                  <a:pt x="10245" y="16741"/>
                </a:lnTo>
                <a:lnTo>
                  <a:pt x="9831" y="16717"/>
                </a:lnTo>
                <a:lnTo>
                  <a:pt x="9393" y="16717"/>
                </a:lnTo>
                <a:lnTo>
                  <a:pt x="8979" y="16693"/>
                </a:lnTo>
                <a:lnTo>
                  <a:pt x="7714" y="16717"/>
                </a:lnTo>
                <a:lnTo>
                  <a:pt x="6424" y="16717"/>
                </a:lnTo>
                <a:lnTo>
                  <a:pt x="5232" y="16668"/>
                </a:lnTo>
                <a:lnTo>
                  <a:pt x="4016" y="16644"/>
                </a:lnTo>
                <a:lnTo>
                  <a:pt x="2434" y="16644"/>
                </a:lnTo>
                <a:lnTo>
                  <a:pt x="1899" y="16668"/>
                </a:lnTo>
                <a:lnTo>
                  <a:pt x="1923" y="16620"/>
                </a:lnTo>
                <a:lnTo>
                  <a:pt x="1923" y="16644"/>
                </a:lnTo>
                <a:lnTo>
                  <a:pt x="1947" y="16620"/>
                </a:lnTo>
                <a:lnTo>
                  <a:pt x="1923" y="16571"/>
                </a:lnTo>
                <a:lnTo>
                  <a:pt x="1899" y="16376"/>
                </a:lnTo>
                <a:lnTo>
                  <a:pt x="1899" y="16060"/>
                </a:lnTo>
                <a:lnTo>
                  <a:pt x="1923" y="15744"/>
                </a:lnTo>
                <a:lnTo>
                  <a:pt x="1996" y="14040"/>
                </a:lnTo>
                <a:lnTo>
                  <a:pt x="2020" y="12751"/>
                </a:lnTo>
                <a:lnTo>
                  <a:pt x="2045" y="11485"/>
                </a:lnTo>
                <a:lnTo>
                  <a:pt x="2045" y="8955"/>
                </a:lnTo>
                <a:lnTo>
                  <a:pt x="2045" y="5646"/>
                </a:lnTo>
                <a:lnTo>
                  <a:pt x="1996" y="3918"/>
                </a:lnTo>
                <a:lnTo>
                  <a:pt x="1972" y="3334"/>
                </a:lnTo>
                <a:lnTo>
                  <a:pt x="1947" y="3066"/>
                </a:lnTo>
                <a:lnTo>
                  <a:pt x="2458" y="3139"/>
                </a:lnTo>
                <a:lnTo>
                  <a:pt x="2994" y="3188"/>
                </a:lnTo>
                <a:lnTo>
                  <a:pt x="3505" y="3212"/>
                </a:lnTo>
                <a:lnTo>
                  <a:pt x="4040" y="3212"/>
                </a:lnTo>
                <a:lnTo>
                  <a:pt x="5110" y="3164"/>
                </a:lnTo>
                <a:lnTo>
                  <a:pt x="6157" y="3115"/>
                </a:lnTo>
                <a:lnTo>
                  <a:pt x="7446" y="3066"/>
                </a:lnTo>
                <a:lnTo>
                  <a:pt x="8103" y="3042"/>
                </a:lnTo>
                <a:close/>
                <a:moveTo>
                  <a:pt x="6595" y="18177"/>
                </a:moveTo>
                <a:lnTo>
                  <a:pt x="6716" y="18225"/>
                </a:lnTo>
                <a:lnTo>
                  <a:pt x="6814" y="18323"/>
                </a:lnTo>
                <a:lnTo>
                  <a:pt x="6887" y="18493"/>
                </a:lnTo>
                <a:lnTo>
                  <a:pt x="6911" y="18590"/>
                </a:lnTo>
                <a:lnTo>
                  <a:pt x="6935" y="18712"/>
                </a:lnTo>
                <a:lnTo>
                  <a:pt x="6935" y="18834"/>
                </a:lnTo>
                <a:lnTo>
                  <a:pt x="6911" y="18955"/>
                </a:lnTo>
                <a:lnTo>
                  <a:pt x="6887" y="19053"/>
                </a:lnTo>
                <a:lnTo>
                  <a:pt x="6838" y="19174"/>
                </a:lnTo>
                <a:lnTo>
                  <a:pt x="6765" y="19272"/>
                </a:lnTo>
                <a:lnTo>
                  <a:pt x="6692" y="19345"/>
                </a:lnTo>
                <a:lnTo>
                  <a:pt x="6570" y="19418"/>
                </a:lnTo>
                <a:lnTo>
                  <a:pt x="6424" y="19442"/>
                </a:lnTo>
                <a:lnTo>
                  <a:pt x="6278" y="19442"/>
                </a:lnTo>
                <a:lnTo>
                  <a:pt x="6132" y="19393"/>
                </a:lnTo>
                <a:lnTo>
                  <a:pt x="6011" y="19345"/>
                </a:lnTo>
                <a:lnTo>
                  <a:pt x="5913" y="19247"/>
                </a:lnTo>
                <a:lnTo>
                  <a:pt x="5816" y="19126"/>
                </a:lnTo>
                <a:lnTo>
                  <a:pt x="5792" y="19004"/>
                </a:lnTo>
                <a:lnTo>
                  <a:pt x="5792" y="18858"/>
                </a:lnTo>
                <a:lnTo>
                  <a:pt x="5816" y="18688"/>
                </a:lnTo>
                <a:lnTo>
                  <a:pt x="5865" y="18566"/>
                </a:lnTo>
                <a:lnTo>
                  <a:pt x="5938" y="18420"/>
                </a:lnTo>
                <a:lnTo>
                  <a:pt x="6011" y="18323"/>
                </a:lnTo>
                <a:lnTo>
                  <a:pt x="6108" y="18250"/>
                </a:lnTo>
                <a:lnTo>
                  <a:pt x="6157" y="18274"/>
                </a:lnTo>
                <a:lnTo>
                  <a:pt x="6230" y="18250"/>
                </a:lnTo>
                <a:lnTo>
                  <a:pt x="6351" y="18225"/>
                </a:lnTo>
                <a:lnTo>
                  <a:pt x="6376" y="18225"/>
                </a:lnTo>
                <a:lnTo>
                  <a:pt x="6424" y="18201"/>
                </a:lnTo>
                <a:lnTo>
                  <a:pt x="6473" y="18177"/>
                </a:lnTo>
                <a:close/>
                <a:moveTo>
                  <a:pt x="6497" y="17690"/>
                </a:moveTo>
                <a:lnTo>
                  <a:pt x="6303" y="17714"/>
                </a:lnTo>
                <a:lnTo>
                  <a:pt x="6205" y="17763"/>
                </a:lnTo>
                <a:lnTo>
                  <a:pt x="6132" y="17812"/>
                </a:lnTo>
                <a:lnTo>
                  <a:pt x="6011" y="17836"/>
                </a:lnTo>
                <a:lnTo>
                  <a:pt x="5913" y="17860"/>
                </a:lnTo>
                <a:lnTo>
                  <a:pt x="5816" y="17933"/>
                </a:lnTo>
                <a:lnTo>
                  <a:pt x="5719" y="17982"/>
                </a:lnTo>
                <a:lnTo>
                  <a:pt x="5621" y="18079"/>
                </a:lnTo>
                <a:lnTo>
                  <a:pt x="5548" y="18177"/>
                </a:lnTo>
                <a:lnTo>
                  <a:pt x="5475" y="18274"/>
                </a:lnTo>
                <a:lnTo>
                  <a:pt x="5427" y="18396"/>
                </a:lnTo>
                <a:lnTo>
                  <a:pt x="5354" y="18639"/>
                </a:lnTo>
                <a:lnTo>
                  <a:pt x="5329" y="18882"/>
                </a:lnTo>
                <a:lnTo>
                  <a:pt x="5329" y="19028"/>
                </a:lnTo>
                <a:lnTo>
                  <a:pt x="5354" y="19150"/>
                </a:lnTo>
                <a:lnTo>
                  <a:pt x="5378" y="19272"/>
                </a:lnTo>
                <a:lnTo>
                  <a:pt x="5427" y="19393"/>
                </a:lnTo>
                <a:lnTo>
                  <a:pt x="5500" y="19491"/>
                </a:lnTo>
                <a:lnTo>
                  <a:pt x="5573" y="19588"/>
                </a:lnTo>
                <a:lnTo>
                  <a:pt x="5670" y="19661"/>
                </a:lnTo>
                <a:lnTo>
                  <a:pt x="5767" y="19734"/>
                </a:lnTo>
                <a:lnTo>
                  <a:pt x="5889" y="19807"/>
                </a:lnTo>
                <a:lnTo>
                  <a:pt x="5986" y="19856"/>
                </a:lnTo>
                <a:lnTo>
                  <a:pt x="6108" y="19880"/>
                </a:lnTo>
                <a:lnTo>
                  <a:pt x="6254" y="19904"/>
                </a:lnTo>
                <a:lnTo>
                  <a:pt x="6376" y="19904"/>
                </a:lnTo>
                <a:lnTo>
                  <a:pt x="6497" y="19880"/>
                </a:lnTo>
                <a:lnTo>
                  <a:pt x="6619" y="19856"/>
                </a:lnTo>
                <a:lnTo>
                  <a:pt x="6765" y="19807"/>
                </a:lnTo>
                <a:lnTo>
                  <a:pt x="6935" y="19710"/>
                </a:lnTo>
                <a:lnTo>
                  <a:pt x="7081" y="19564"/>
                </a:lnTo>
                <a:lnTo>
                  <a:pt x="7203" y="19393"/>
                </a:lnTo>
                <a:lnTo>
                  <a:pt x="7276" y="19199"/>
                </a:lnTo>
                <a:lnTo>
                  <a:pt x="7325" y="19004"/>
                </a:lnTo>
                <a:lnTo>
                  <a:pt x="7349" y="18785"/>
                </a:lnTo>
                <a:lnTo>
                  <a:pt x="7349" y="18566"/>
                </a:lnTo>
                <a:lnTo>
                  <a:pt x="7300" y="18371"/>
                </a:lnTo>
                <a:lnTo>
                  <a:pt x="7252" y="18201"/>
                </a:lnTo>
                <a:lnTo>
                  <a:pt x="7154" y="18031"/>
                </a:lnTo>
                <a:lnTo>
                  <a:pt x="7008" y="17885"/>
                </a:lnTo>
                <a:lnTo>
                  <a:pt x="6862" y="17763"/>
                </a:lnTo>
                <a:lnTo>
                  <a:pt x="6692" y="17714"/>
                </a:lnTo>
                <a:lnTo>
                  <a:pt x="6497" y="17690"/>
                </a:lnTo>
                <a:close/>
                <a:moveTo>
                  <a:pt x="2531" y="463"/>
                </a:moveTo>
                <a:lnTo>
                  <a:pt x="3018" y="487"/>
                </a:lnTo>
                <a:lnTo>
                  <a:pt x="3943" y="536"/>
                </a:lnTo>
                <a:lnTo>
                  <a:pt x="4867" y="560"/>
                </a:lnTo>
                <a:lnTo>
                  <a:pt x="7860" y="585"/>
                </a:lnTo>
                <a:lnTo>
                  <a:pt x="9588" y="560"/>
                </a:lnTo>
                <a:lnTo>
                  <a:pt x="9344" y="755"/>
                </a:lnTo>
                <a:lnTo>
                  <a:pt x="9223" y="852"/>
                </a:lnTo>
                <a:lnTo>
                  <a:pt x="9150" y="974"/>
                </a:lnTo>
                <a:lnTo>
                  <a:pt x="9150" y="998"/>
                </a:lnTo>
                <a:lnTo>
                  <a:pt x="9150" y="1023"/>
                </a:lnTo>
                <a:lnTo>
                  <a:pt x="9174" y="1047"/>
                </a:lnTo>
                <a:lnTo>
                  <a:pt x="9223" y="1047"/>
                </a:lnTo>
                <a:lnTo>
                  <a:pt x="9393" y="998"/>
                </a:lnTo>
                <a:lnTo>
                  <a:pt x="9563" y="901"/>
                </a:lnTo>
                <a:lnTo>
                  <a:pt x="9855" y="682"/>
                </a:lnTo>
                <a:lnTo>
                  <a:pt x="10099" y="560"/>
                </a:lnTo>
                <a:lnTo>
                  <a:pt x="10512" y="585"/>
                </a:lnTo>
                <a:lnTo>
                  <a:pt x="10902" y="609"/>
                </a:lnTo>
                <a:lnTo>
                  <a:pt x="10707" y="682"/>
                </a:lnTo>
                <a:lnTo>
                  <a:pt x="10512" y="804"/>
                </a:lnTo>
                <a:lnTo>
                  <a:pt x="10172" y="998"/>
                </a:lnTo>
                <a:lnTo>
                  <a:pt x="9880" y="1168"/>
                </a:lnTo>
                <a:lnTo>
                  <a:pt x="9588" y="1339"/>
                </a:lnTo>
                <a:lnTo>
                  <a:pt x="9344" y="1558"/>
                </a:lnTo>
                <a:lnTo>
                  <a:pt x="9223" y="1679"/>
                </a:lnTo>
                <a:lnTo>
                  <a:pt x="9101" y="1801"/>
                </a:lnTo>
                <a:lnTo>
                  <a:pt x="9101" y="1825"/>
                </a:lnTo>
                <a:lnTo>
                  <a:pt x="9125" y="1850"/>
                </a:lnTo>
                <a:lnTo>
                  <a:pt x="9125" y="1874"/>
                </a:lnTo>
                <a:lnTo>
                  <a:pt x="9150" y="1874"/>
                </a:lnTo>
                <a:lnTo>
                  <a:pt x="9466" y="1777"/>
                </a:lnTo>
                <a:lnTo>
                  <a:pt x="9782" y="1631"/>
                </a:lnTo>
                <a:lnTo>
                  <a:pt x="10366" y="1314"/>
                </a:lnTo>
                <a:lnTo>
                  <a:pt x="10610" y="1217"/>
                </a:lnTo>
                <a:lnTo>
                  <a:pt x="10877" y="1096"/>
                </a:lnTo>
                <a:lnTo>
                  <a:pt x="11121" y="950"/>
                </a:lnTo>
                <a:lnTo>
                  <a:pt x="11242" y="877"/>
                </a:lnTo>
                <a:lnTo>
                  <a:pt x="11315" y="804"/>
                </a:lnTo>
                <a:lnTo>
                  <a:pt x="11340" y="731"/>
                </a:lnTo>
                <a:lnTo>
                  <a:pt x="11486" y="804"/>
                </a:lnTo>
                <a:lnTo>
                  <a:pt x="11607" y="925"/>
                </a:lnTo>
                <a:lnTo>
                  <a:pt x="11729" y="1047"/>
                </a:lnTo>
                <a:lnTo>
                  <a:pt x="11802" y="1193"/>
                </a:lnTo>
                <a:lnTo>
                  <a:pt x="11486" y="1387"/>
                </a:lnTo>
                <a:lnTo>
                  <a:pt x="11169" y="1558"/>
                </a:lnTo>
                <a:lnTo>
                  <a:pt x="10853" y="1704"/>
                </a:lnTo>
                <a:lnTo>
                  <a:pt x="10488" y="1850"/>
                </a:lnTo>
                <a:lnTo>
                  <a:pt x="10220" y="1971"/>
                </a:lnTo>
                <a:lnTo>
                  <a:pt x="9928" y="2093"/>
                </a:lnTo>
                <a:lnTo>
                  <a:pt x="9807" y="2190"/>
                </a:lnTo>
                <a:lnTo>
                  <a:pt x="9709" y="2288"/>
                </a:lnTo>
                <a:lnTo>
                  <a:pt x="9612" y="2385"/>
                </a:lnTo>
                <a:lnTo>
                  <a:pt x="9515" y="2507"/>
                </a:lnTo>
                <a:lnTo>
                  <a:pt x="9515" y="2580"/>
                </a:lnTo>
                <a:lnTo>
                  <a:pt x="9539" y="2628"/>
                </a:lnTo>
                <a:lnTo>
                  <a:pt x="8931" y="2580"/>
                </a:lnTo>
                <a:lnTo>
                  <a:pt x="7641" y="2580"/>
                </a:lnTo>
                <a:lnTo>
                  <a:pt x="6327" y="2653"/>
                </a:lnTo>
                <a:lnTo>
                  <a:pt x="5135" y="2701"/>
                </a:lnTo>
                <a:lnTo>
                  <a:pt x="3967" y="2726"/>
                </a:lnTo>
                <a:lnTo>
                  <a:pt x="3359" y="2726"/>
                </a:lnTo>
                <a:lnTo>
                  <a:pt x="2775" y="2701"/>
                </a:lnTo>
                <a:lnTo>
                  <a:pt x="2166" y="2653"/>
                </a:lnTo>
                <a:lnTo>
                  <a:pt x="1582" y="2604"/>
                </a:lnTo>
                <a:lnTo>
                  <a:pt x="1509" y="2604"/>
                </a:lnTo>
                <a:lnTo>
                  <a:pt x="1436" y="2628"/>
                </a:lnTo>
                <a:lnTo>
                  <a:pt x="1412" y="2701"/>
                </a:lnTo>
                <a:lnTo>
                  <a:pt x="1388" y="2774"/>
                </a:lnTo>
                <a:lnTo>
                  <a:pt x="1388" y="2847"/>
                </a:lnTo>
                <a:lnTo>
                  <a:pt x="1412" y="2896"/>
                </a:lnTo>
                <a:lnTo>
                  <a:pt x="1461" y="2969"/>
                </a:lnTo>
                <a:lnTo>
                  <a:pt x="1534" y="2993"/>
                </a:lnTo>
                <a:lnTo>
                  <a:pt x="1558" y="3212"/>
                </a:lnTo>
                <a:lnTo>
                  <a:pt x="1558" y="3553"/>
                </a:lnTo>
                <a:lnTo>
                  <a:pt x="1534" y="4453"/>
                </a:lnTo>
                <a:lnTo>
                  <a:pt x="1509" y="5402"/>
                </a:lnTo>
                <a:lnTo>
                  <a:pt x="1485" y="6108"/>
                </a:lnTo>
                <a:lnTo>
                  <a:pt x="1461" y="6668"/>
                </a:lnTo>
                <a:lnTo>
                  <a:pt x="1461" y="7227"/>
                </a:lnTo>
                <a:lnTo>
                  <a:pt x="1485" y="8371"/>
                </a:lnTo>
                <a:lnTo>
                  <a:pt x="1509" y="9490"/>
                </a:lnTo>
                <a:lnTo>
                  <a:pt x="1534" y="10634"/>
                </a:lnTo>
                <a:lnTo>
                  <a:pt x="1485" y="13043"/>
                </a:lnTo>
                <a:lnTo>
                  <a:pt x="1461" y="14235"/>
                </a:lnTo>
                <a:lnTo>
                  <a:pt x="1412" y="15427"/>
                </a:lnTo>
                <a:lnTo>
                  <a:pt x="1363" y="16084"/>
                </a:lnTo>
                <a:lnTo>
                  <a:pt x="1339" y="16255"/>
                </a:lnTo>
                <a:lnTo>
                  <a:pt x="1363" y="16425"/>
                </a:lnTo>
                <a:lnTo>
                  <a:pt x="1388" y="16571"/>
                </a:lnTo>
                <a:lnTo>
                  <a:pt x="1436" y="16693"/>
                </a:lnTo>
                <a:lnTo>
                  <a:pt x="1509" y="16766"/>
                </a:lnTo>
                <a:lnTo>
                  <a:pt x="1461" y="16863"/>
                </a:lnTo>
                <a:lnTo>
                  <a:pt x="1436" y="16960"/>
                </a:lnTo>
                <a:lnTo>
                  <a:pt x="1485" y="17058"/>
                </a:lnTo>
                <a:lnTo>
                  <a:pt x="1534" y="17082"/>
                </a:lnTo>
                <a:lnTo>
                  <a:pt x="1582" y="17106"/>
                </a:lnTo>
                <a:lnTo>
                  <a:pt x="1874" y="17131"/>
                </a:lnTo>
                <a:lnTo>
                  <a:pt x="2191" y="17155"/>
                </a:lnTo>
                <a:lnTo>
                  <a:pt x="2799" y="17179"/>
                </a:lnTo>
                <a:lnTo>
                  <a:pt x="4016" y="17131"/>
                </a:lnTo>
                <a:lnTo>
                  <a:pt x="5329" y="17155"/>
                </a:lnTo>
                <a:lnTo>
                  <a:pt x="6619" y="17204"/>
                </a:lnTo>
                <a:lnTo>
                  <a:pt x="7252" y="17228"/>
                </a:lnTo>
                <a:lnTo>
                  <a:pt x="7884" y="17228"/>
                </a:lnTo>
                <a:lnTo>
                  <a:pt x="9150" y="17179"/>
                </a:lnTo>
                <a:lnTo>
                  <a:pt x="9661" y="17179"/>
                </a:lnTo>
                <a:lnTo>
                  <a:pt x="10172" y="17204"/>
                </a:lnTo>
                <a:lnTo>
                  <a:pt x="10683" y="17204"/>
                </a:lnTo>
                <a:lnTo>
                  <a:pt x="10926" y="17179"/>
                </a:lnTo>
                <a:lnTo>
                  <a:pt x="11194" y="17155"/>
                </a:lnTo>
                <a:lnTo>
                  <a:pt x="11242" y="17131"/>
                </a:lnTo>
                <a:lnTo>
                  <a:pt x="11291" y="17082"/>
                </a:lnTo>
                <a:lnTo>
                  <a:pt x="11340" y="17033"/>
                </a:lnTo>
                <a:lnTo>
                  <a:pt x="11364" y="16985"/>
                </a:lnTo>
                <a:lnTo>
                  <a:pt x="11364" y="16887"/>
                </a:lnTo>
                <a:lnTo>
                  <a:pt x="11315" y="16766"/>
                </a:lnTo>
                <a:lnTo>
                  <a:pt x="11632" y="16620"/>
                </a:lnTo>
                <a:lnTo>
                  <a:pt x="11997" y="16449"/>
                </a:lnTo>
                <a:lnTo>
                  <a:pt x="11997" y="16960"/>
                </a:lnTo>
                <a:lnTo>
                  <a:pt x="11997" y="17058"/>
                </a:lnTo>
                <a:lnTo>
                  <a:pt x="11826" y="17106"/>
                </a:lnTo>
                <a:lnTo>
                  <a:pt x="11656" y="17155"/>
                </a:lnTo>
                <a:lnTo>
                  <a:pt x="11315" y="17301"/>
                </a:lnTo>
                <a:lnTo>
                  <a:pt x="11121" y="17398"/>
                </a:lnTo>
                <a:lnTo>
                  <a:pt x="10926" y="17495"/>
                </a:lnTo>
                <a:lnTo>
                  <a:pt x="10731" y="17617"/>
                </a:lnTo>
                <a:lnTo>
                  <a:pt x="10585" y="17763"/>
                </a:lnTo>
                <a:lnTo>
                  <a:pt x="10585" y="17787"/>
                </a:lnTo>
                <a:lnTo>
                  <a:pt x="10610" y="17812"/>
                </a:lnTo>
                <a:lnTo>
                  <a:pt x="10683" y="17836"/>
                </a:lnTo>
                <a:lnTo>
                  <a:pt x="10780" y="17836"/>
                </a:lnTo>
                <a:lnTo>
                  <a:pt x="10950" y="17787"/>
                </a:lnTo>
                <a:lnTo>
                  <a:pt x="11267" y="17666"/>
                </a:lnTo>
                <a:lnTo>
                  <a:pt x="11632" y="17520"/>
                </a:lnTo>
                <a:lnTo>
                  <a:pt x="11997" y="17422"/>
                </a:lnTo>
                <a:lnTo>
                  <a:pt x="11997" y="17739"/>
                </a:lnTo>
                <a:lnTo>
                  <a:pt x="11875" y="17763"/>
                </a:lnTo>
                <a:lnTo>
                  <a:pt x="11778" y="17836"/>
                </a:lnTo>
                <a:lnTo>
                  <a:pt x="11559" y="17958"/>
                </a:lnTo>
                <a:lnTo>
                  <a:pt x="11340" y="18055"/>
                </a:lnTo>
                <a:lnTo>
                  <a:pt x="11145" y="18201"/>
                </a:lnTo>
                <a:lnTo>
                  <a:pt x="10926" y="18323"/>
                </a:lnTo>
                <a:lnTo>
                  <a:pt x="10731" y="18420"/>
                </a:lnTo>
                <a:lnTo>
                  <a:pt x="10707" y="18444"/>
                </a:lnTo>
                <a:lnTo>
                  <a:pt x="10707" y="18493"/>
                </a:lnTo>
                <a:lnTo>
                  <a:pt x="10731" y="18517"/>
                </a:lnTo>
                <a:lnTo>
                  <a:pt x="10975" y="18517"/>
                </a:lnTo>
                <a:lnTo>
                  <a:pt x="11194" y="18493"/>
                </a:lnTo>
                <a:lnTo>
                  <a:pt x="11413" y="18444"/>
                </a:lnTo>
                <a:lnTo>
                  <a:pt x="11632" y="18371"/>
                </a:lnTo>
                <a:lnTo>
                  <a:pt x="11802" y="18298"/>
                </a:lnTo>
                <a:lnTo>
                  <a:pt x="11997" y="18225"/>
                </a:lnTo>
                <a:lnTo>
                  <a:pt x="11997" y="18590"/>
                </a:lnTo>
                <a:lnTo>
                  <a:pt x="11778" y="18663"/>
                </a:lnTo>
                <a:lnTo>
                  <a:pt x="11534" y="18736"/>
                </a:lnTo>
                <a:lnTo>
                  <a:pt x="10999" y="18907"/>
                </a:lnTo>
                <a:lnTo>
                  <a:pt x="10731" y="19004"/>
                </a:lnTo>
                <a:lnTo>
                  <a:pt x="10488" y="19150"/>
                </a:lnTo>
                <a:lnTo>
                  <a:pt x="10464" y="19174"/>
                </a:lnTo>
                <a:lnTo>
                  <a:pt x="10464" y="19199"/>
                </a:lnTo>
                <a:lnTo>
                  <a:pt x="10464" y="19247"/>
                </a:lnTo>
                <a:lnTo>
                  <a:pt x="10488" y="19247"/>
                </a:lnTo>
                <a:lnTo>
                  <a:pt x="10634" y="19272"/>
                </a:lnTo>
                <a:lnTo>
                  <a:pt x="10756" y="19272"/>
                </a:lnTo>
                <a:lnTo>
                  <a:pt x="11023" y="19247"/>
                </a:lnTo>
                <a:lnTo>
                  <a:pt x="11267" y="19199"/>
                </a:lnTo>
                <a:lnTo>
                  <a:pt x="11510" y="19126"/>
                </a:lnTo>
                <a:lnTo>
                  <a:pt x="11753" y="19077"/>
                </a:lnTo>
                <a:lnTo>
                  <a:pt x="12021" y="19028"/>
                </a:lnTo>
                <a:lnTo>
                  <a:pt x="12021" y="19223"/>
                </a:lnTo>
                <a:lnTo>
                  <a:pt x="11364" y="19515"/>
                </a:lnTo>
                <a:lnTo>
                  <a:pt x="11048" y="19685"/>
                </a:lnTo>
                <a:lnTo>
                  <a:pt x="10902" y="19783"/>
                </a:lnTo>
                <a:lnTo>
                  <a:pt x="10780" y="19904"/>
                </a:lnTo>
                <a:lnTo>
                  <a:pt x="10756" y="19929"/>
                </a:lnTo>
                <a:lnTo>
                  <a:pt x="10756" y="19953"/>
                </a:lnTo>
                <a:lnTo>
                  <a:pt x="10780" y="19977"/>
                </a:lnTo>
                <a:lnTo>
                  <a:pt x="10804" y="19977"/>
                </a:lnTo>
                <a:lnTo>
                  <a:pt x="11121" y="19953"/>
                </a:lnTo>
                <a:lnTo>
                  <a:pt x="11413" y="19880"/>
                </a:lnTo>
                <a:lnTo>
                  <a:pt x="11729" y="19758"/>
                </a:lnTo>
                <a:lnTo>
                  <a:pt x="12021" y="19637"/>
                </a:lnTo>
                <a:lnTo>
                  <a:pt x="12021" y="19856"/>
                </a:lnTo>
                <a:lnTo>
                  <a:pt x="11972" y="19977"/>
                </a:lnTo>
                <a:lnTo>
                  <a:pt x="11899" y="20099"/>
                </a:lnTo>
                <a:lnTo>
                  <a:pt x="11753" y="20099"/>
                </a:lnTo>
                <a:lnTo>
                  <a:pt x="11607" y="20123"/>
                </a:lnTo>
                <a:lnTo>
                  <a:pt x="11315" y="20221"/>
                </a:lnTo>
                <a:lnTo>
                  <a:pt x="10926" y="20342"/>
                </a:lnTo>
                <a:lnTo>
                  <a:pt x="10731" y="20415"/>
                </a:lnTo>
                <a:lnTo>
                  <a:pt x="10537" y="20537"/>
                </a:lnTo>
                <a:lnTo>
                  <a:pt x="10512" y="20561"/>
                </a:lnTo>
                <a:lnTo>
                  <a:pt x="9928" y="20537"/>
                </a:lnTo>
                <a:lnTo>
                  <a:pt x="9344" y="20513"/>
                </a:lnTo>
                <a:lnTo>
                  <a:pt x="8541" y="20513"/>
                </a:lnTo>
                <a:lnTo>
                  <a:pt x="7738" y="20537"/>
                </a:lnTo>
                <a:lnTo>
                  <a:pt x="6084" y="20561"/>
                </a:lnTo>
                <a:lnTo>
                  <a:pt x="4429" y="20561"/>
                </a:lnTo>
                <a:lnTo>
                  <a:pt x="2848" y="20513"/>
                </a:lnTo>
                <a:lnTo>
                  <a:pt x="1753" y="20513"/>
                </a:lnTo>
                <a:lnTo>
                  <a:pt x="1631" y="20464"/>
                </a:lnTo>
                <a:lnTo>
                  <a:pt x="1339" y="20342"/>
                </a:lnTo>
                <a:lnTo>
                  <a:pt x="1193" y="20269"/>
                </a:lnTo>
                <a:lnTo>
                  <a:pt x="1023" y="20172"/>
                </a:lnTo>
                <a:lnTo>
                  <a:pt x="901" y="20050"/>
                </a:lnTo>
                <a:lnTo>
                  <a:pt x="779" y="19929"/>
                </a:lnTo>
                <a:lnTo>
                  <a:pt x="731" y="19807"/>
                </a:lnTo>
                <a:lnTo>
                  <a:pt x="682" y="19661"/>
                </a:lnTo>
                <a:lnTo>
                  <a:pt x="609" y="19393"/>
                </a:lnTo>
                <a:lnTo>
                  <a:pt x="585" y="19101"/>
                </a:lnTo>
                <a:lnTo>
                  <a:pt x="560" y="18834"/>
                </a:lnTo>
                <a:lnTo>
                  <a:pt x="536" y="17131"/>
                </a:lnTo>
                <a:lnTo>
                  <a:pt x="560" y="15427"/>
                </a:lnTo>
                <a:lnTo>
                  <a:pt x="536" y="13091"/>
                </a:lnTo>
                <a:lnTo>
                  <a:pt x="487" y="9247"/>
                </a:lnTo>
                <a:lnTo>
                  <a:pt x="463" y="5402"/>
                </a:lnTo>
                <a:lnTo>
                  <a:pt x="463" y="3967"/>
                </a:lnTo>
                <a:lnTo>
                  <a:pt x="487" y="3139"/>
                </a:lnTo>
                <a:lnTo>
                  <a:pt x="536" y="2653"/>
                </a:lnTo>
                <a:lnTo>
                  <a:pt x="585" y="2142"/>
                </a:lnTo>
                <a:lnTo>
                  <a:pt x="682" y="1655"/>
                </a:lnTo>
                <a:lnTo>
                  <a:pt x="828" y="1168"/>
                </a:lnTo>
                <a:lnTo>
                  <a:pt x="901" y="1023"/>
                </a:lnTo>
                <a:lnTo>
                  <a:pt x="1023" y="852"/>
                </a:lnTo>
                <a:lnTo>
                  <a:pt x="1217" y="731"/>
                </a:lnTo>
                <a:lnTo>
                  <a:pt x="1461" y="609"/>
                </a:lnTo>
                <a:lnTo>
                  <a:pt x="1753" y="536"/>
                </a:lnTo>
                <a:lnTo>
                  <a:pt x="2118" y="487"/>
                </a:lnTo>
                <a:lnTo>
                  <a:pt x="2531" y="463"/>
                </a:lnTo>
                <a:close/>
                <a:moveTo>
                  <a:pt x="2507" y="1"/>
                </a:moveTo>
                <a:lnTo>
                  <a:pt x="2045" y="25"/>
                </a:lnTo>
                <a:lnTo>
                  <a:pt x="1655" y="98"/>
                </a:lnTo>
                <a:lnTo>
                  <a:pt x="1315" y="171"/>
                </a:lnTo>
                <a:lnTo>
                  <a:pt x="1023" y="317"/>
                </a:lnTo>
                <a:lnTo>
                  <a:pt x="804" y="463"/>
                </a:lnTo>
                <a:lnTo>
                  <a:pt x="609" y="633"/>
                </a:lnTo>
                <a:lnTo>
                  <a:pt x="463" y="828"/>
                </a:lnTo>
                <a:lnTo>
                  <a:pt x="366" y="1023"/>
                </a:lnTo>
                <a:lnTo>
                  <a:pt x="293" y="1241"/>
                </a:lnTo>
                <a:lnTo>
                  <a:pt x="220" y="1436"/>
                </a:lnTo>
                <a:lnTo>
                  <a:pt x="195" y="1655"/>
                </a:lnTo>
                <a:lnTo>
                  <a:pt x="147" y="2020"/>
                </a:lnTo>
                <a:lnTo>
                  <a:pt x="122" y="2312"/>
                </a:lnTo>
                <a:lnTo>
                  <a:pt x="74" y="2823"/>
                </a:lnTo>
                <a:lnTo>
                  <a:pt x="25" y="3334"/>
                </a:lnTo>
                <a:lnTo>
                  <a:pt x="1" y="4356"/>
                </a:lnTo>
                <a:lnTo>
                  <a:pt x="25" y="5354"/>
                </a:lnTo>
                <a:lnTo>
                  <a:pt x="49" y="6376"/>
                </a:lnTo>
                <a:lnTo>
                  <a:pt x="49" y="7544"/>
                </a:lnTo>
                <a:lnTo>
                  <a:pt x="49" y="8736"/>
                </a:lnTo>
                <a:lnTo>
                  <a:pt x="1" y="11072"/>
                </a:lnTo>
                <a:lnTo>
                  <a:pt x="25" y="12264"/>
                </a:lnTo>
                <a:lnTo>
                  <a:pt x="49" y="13432"/>
                </a:lnTo>
                <a:lnTo>
                  <a:pt x="98" y="14624"/>
                </a:lnTo>
                <a:lnTo>
                  <a:pt x="98" y="15817"/>
                </a:lnTo>
                <a:lnTo>
                  <a:pt x="98" y="16693"/>
                </a:lnTo>
                <a:lnTo>
                  <a:pt x="98" y="17568"/>
                </a:lnTo>
                <a:lnTo>
                  <a:pt x="122" y="18444"/>
                </a:lnTo>
                <a:lnTo>
                  <a:pt x="171" y="19345"/>
                </a:lnTo>
                <a:lnTo>
                  <a:pt x="195" y="19612"/>
                </a:lnTo>
                <a:lnTo>
                  <a:pt x="244" y="19880"/>
                </a:lnTo>
                <a:lnTo>
                  <a:pt x="341" y="20123"/>
                </a:lnTo>
                <a:lnTo>
                  <a:pt x="463" y="20367"/>
                </a:lnTo>
                <a:lnTo>
                  <a:pt x="633" y="20561"/>
                </a:lnTo>
                <a:lnTo>
                  <a:pt x="804" y="20732"/>
                </a:lnTo>
                <a:lnTo>
                  <a:pt x="925" y="20805"/>
                </a:lnTo>
                <a:lnTo>
                  <a:pt x="1047" y="20853"/>
                </a:lnTo>
                <a:lnTo>
                  <a:pt x="1169" y="20902"/>
                </a:lnTo>
                <a:lnTo>
                  <a:pt x="1315" y="20926"/>
                </a:lnTo>
                <a:lnTo>
                  <a:pt x="2994" y="20951"/>
                </a:lnTo>
                <a:lnTo>
                  <a:pt x="4186" y="20975"/>
                </a:lnTo>
                <a:lnTo>
                  <a:pt x="4964" y="20999"/>
                </a:lnTo>
                <a:lnTo>
                  <a:pt x="5938" y="21024"/>
                </a:lnTo>
                <a:lnTo>
                  <a:pt x="6911" y="21024"/>
                </a:lnTo>
                <a:lnTo>
                  <a:pt x="8833" y="20999"/>
                </a:lnTo>
                <a:lnTo>
                  <a:pt x="9198" y="20999"/>
                </a:lnTo>
                <a:lnTo>
                  <a:pt x="9588" y="21024"/>
                </a:lnTo>
                <a:lnTo>
                  <a:pt x="10366" y="21072"/>
                </a:lnTo>
                <a:lnTo>
                  <a:pt x="10756" y="21072"/>
                </a:lnTo>
                <a:lnTo>
                  <a:pt x="11145" y="21048"/>
                </a:lnTo>
                <a:lnTo>
                  <a:pt x="11315" y="20999"/>
                </a:lnTo>
                <a:lnTo>
                  <a:pt x="11510" y="20951"/>
                </a:lnTo>
                <a:lnTo>
                  <a:pt x="11680" y="20902"/>
                </a:lnTo>
                <a:lnTo>
                  <a:pt x="11851" y="20805"/>
                </a:lnTo>
                <a:lnTo>
                  <a:pt x="12021" y="20683"/>
                </a:lnTo>
                <a:lnTo>
                  <a:pt x="12167" y="20513"/>
                </a:lnTo>
                <a:lnTo>
                  <a:pt x="12264" y="20318"/>
                </a:lnTo>
                <a:lnTo>
                  <a:pt x="12362" y="20075"/>
                </a:lnTo>
                <a:lnTo>
                  <a:pt x="12435" y="19807"/>
                </a:lnTo>
                <a:lnTo>
                  <a:pt x="12483" y="19515"/>
                </a:lnTo>
                <a:lnTo>
                  <a:pt x="12532" y="19223"/>
                </a:lnTo>
                <a:lnTo>
                  <a:pt x="12556" y="18907"/>
                </a:lnTo>
                <a:lnTo>
                  <a:pt x="12580" y="18298"/>
                </a:lnTo>
                <a:lnTo>
                  <a:pt x="12580" y="17739"/>
                </a:lnTo>
                <a:lnTo>
                  <a:pt x="12556" y="16960"/>
                </a:lnTo>
                <a:lnTo>
                  <a:pt x="12532" y="15573"/>
                </a:lnTo>
                <a:lnTo>
                  <a:pt x="12508" y="14186"/>
                </a:lnTo>
                <a:lnTo>
                  <a:pt x="12483" y="13286"/>
                </a:lnTo>
                <a:lnTo>
                  <a:pt x="12459" y="12118"/>
                </a:lnTo>
                <a:lnTo>
                  <a:pt x="12459" y="9441"/>
                </a:lnTo>
                <a:lnTo>
                  <a:pt x="12459" y="6960"/>
                </a:lnTo>
                <a:lnTo>
                  <a:pt x="12435" y="5500"/>
                </a:lnTo>
                <a:lnTo>
                  <a:pt x="12435" y="4794"/>
                </a:lnTo>
                <a:lnTo>
                  <a:pt x="12483" y="4113"/>
                </a:lnTo>
                <a:lnTo>
                  <a:pt x="12532" y="3431"/>
                </a:lnTo>
                <a:lnTo>
                  <a:pt x="12556" y="2726"/>
                </a:lnTo>
                <a:lnTo>
                  <a:pt x="12556" y="2336"/>
                </a:lnTo>
                <a:lnTo>
                  <a:pt x="12532" y="1898"/>
                </a:lnTo>
                <a:lnTo>
                  <a:pt x="12435" y="1509"/>
                </a:lnTo>
                <a:lnTo>
                  <a:pt x="12386" y="1314"/>
                </a:lnTo>
                <a:lnTo>
                  <a:pt x="12313" y="1120"/>
                </a:lnTo>
                <a:lnTo>
                  <a:pt x="12240" y="950"/>
                </a:lnTo>
                <a:lnTo>
                  <a:pt x="12143" y="779"/>
                </a:lnTo>
                <a:lnTo>
                  <a:pt x="12021" y="633"/>
                </a:lnTo>
                <a:lnTo>
                  <a:pt x="11899" y="512"/>
                </a:lnTo>
                <a:lnTo>
                  <a:pt x="11729" y="414"/>
                </a:lnTo>
                <a:lnTo>
                  <a:pt x="11559" y="317"/>
                </a:lnTo>
                <a:lnTo>
                  <a:pt x="11364" y="268"/>
                </a:lnTo>
                <a:lnTo>
                  <a:pt x="11145" y="220"/>
                </a:lnTo>
                <a:lnTo>
                  <a:pt x="11096" y="171"/>
                </a:lnTo>
                <a:lnTo>
                  <a:pt x="10999" y="147"/>
                </a:lnTo>
                <a:lnTo>
                  <a:pt x="10634" y="122"/>
                </a:lnTo>
                <a:lnTo>
                  <a:pt x="10269" y="98"/>
                </a:lnTo>
                <a:lnTo>
                  <a:pt x="9515" y="98"/>
                </a:lnTo>
                <a:lnTo>
                  <a:pt x="8030" y="122"/>
                </a:lnTo>
                <a:lnTo>
                  <a:pt x="4867" y="98"/>
                </a:lnTo>
                <a:lnTo>
                  <a:pt x="3943" y="74"/>
                </a:lnTo>
                <a:lnTo>
                  <a:pt x="3018" y="25"/>
                </a:lnTo>
                <a:lnTo>
                  <a:pt x="2507" y="1"/>
                </a:lnTo>
                <a:close/>
              </a:path>
            </a:pathLst>
          </a:custGeom>
          <a:solidFill>
            <a:srgbClr val="1C458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18"/>
          <p:cNvSpPr/>
          <p:nvPr/>
        </p:nvSpPr>
        <p:spPr>
          <a:xfrm>
            <a:off x="6028265" y="647651"/>
            <a:ext cx="3007295" cy="3234925"/>
          </a:xfrm>
          <a:custGeom>
            <a:avLst/>
            <a:gdLst/>
            <a:ahLst/>
            <a:cxnLst/>
            <a:rect l="l" t="t" r="r" b="b"/>
            <a:pathLst>
              <a:path w="19297" h="18251" extrusionOk="0">
                <a:moveTo>
                  <a:pt x="18396" y="828"/>
                </a:moveTo>
                <a:lnTo>
                  <a:pt x="18761" y="877"/>
                </a:lnTo>
                <a:lnTo>
                  <a:pt x="18737" y="1242"/>
                </a:lnTo>
                <a:lnTo>
                  <a:pt x="18615" y="1266"/>
                </a:lnTo>
                <a:lnTo>
                  <a:pt x="18493" y="1315"/>
                </a:lnTo>
                <a:lnTo>
                  <a:pt x="18274" y="1436"/>
                </a:lnTo>
                <a:lnTo>
                  <a:pt x="18007" y="1582"/>
                </a:lnTo>
                <a:lnTo>
                  <a:pt x="17739" y="1777"/>
                </a:lnTo>
                <a:lnTo>
                  <a:pt x="17642" y="1850"/>
                </a:lnTo>
                <a:lnTo>
                  <a:pt x="17618" y="1801"/>
                </a:lnTo>
                <a:lnTo>
                  <a:pt x="17545" y="1704"/>
                </a:lnTo>
                <a:lnTo>
                  <a:pt x="17496" y="1680"/>
                </a:lnTo>
                <a:lnTo>
                  <a:pt x="17423" y="1655"/>
                </a:lnTo>
                <a:lnTo>
                  <a:pt x="17131" y="1631"/>
                </a:lnTo>
                <a:lnTo>
                  <a:pt x="17301" y="1509"/>
                </a:lnTo>
                <a:lnTo>
                  <a:pt x="17472" y="1388"/>
                </a:lnTo>
                <a:lnTo>
                  <a:pt x="17837" y="1144"/>
                </a:lnTo>
                <a:lnTo>
                  <a:pt x="18104" y="974"/>
                </a:lnTo>
                <a:lnTo>
                  <a:pt x="18250" y="901"/>
                </a:lnTo>
                <a:lnTo>
                  <a:pt x="18396" y="828"/>
                </a:lnTo>
                <a:close/>
                <a:moveTo>
                  <a:pt x="18712" y="1582"/>
                </a:moveTo>
                <a:lnTo>
                  <a:pt x="18688" y="2385"/>
                </a:lnTo>
                <a:lnTo>
                  <a:pt x="18688" y="3164"/>
                </a:lnTo>
                <a:lnTo>
                  <a:pt x="18469" y="3334"/>
                </a:lnTo>
                <a:lnTo>
                  <a:pt x="18250" y="3529"/>
                </a:lnTo>
                <a:lnTo>
                  <a:pt x="17982" y="3748"/>
                </a:lnTo>
                <a:lnTo>
                  <a:pt x="17861" y="3870"/>
                </a:lnTo>
                <a:lnTo>
                  <a:pt x="17764" y="4016"/>
                </a:lnTo>
                <a:lnTo>
                  <a:pt x="17739" y="3407"/>
                </a:lnTo>
                <a:lnTo>
                  <a:pt x="17739" y="3334"/>
                </a:lnTo>
                <a:lnTo>
                  <a:pt x="17958" y="3140"/>
                </a:lnTo>
                <a:lnTo>
                  <a:pt x="18177" y="2945"/>
                </a:lnTo>
                <a:lnTo>
                  <a:pt x="18493" y="2653"/>
                </a:lnTo>
                <a:lnTo>
                  <a:pt x="18615" y="2531"/>
                </a:lnTo>
                <a:lnTo>
                  <a:pt x="18664" y="2458"/>
                </a:lnTo>
                <a:lnTo>
                  <a:pt x="18688" y="2361"/>
                </a:lnTo>
                <a:lnTo>
                  <a:pt x="18664" y="2312"/>
                </a:lnTo>
                <a:lnTo>
                  <a:pt x="18615" y="2288"/>
                </a:lnTo>
                <a:lnTo>
                  <a:pt x="18518" y="2264"/>
                </a:lnTo>
                <a:lnTo>
                  <a:pt x="18445" y="2288"/>
                </a:lnTo>
                <a:lnTo>
                  <a:pt x="18347" y="2312"/>
                </a:lnTo>
                <a:lnTo>
                  <a:pt x="18274" y="2385"/>
                </a:lnTo>
                <a:lnTo>
                  <a:pt x="18128" y="2531"/>
                </a:lnTo>
                <a:lnTo>
                  <a:pt x="18007" y="2653"/>
                </a:lnTo>
                <a:lnTo>
                  <a:pt x="17739" y="2945"/>
                </a:lnTo>
                <a:lnTo>
                  <a:pt x="17739" y="2531"/>
                </a:lnTo>
                <a:lnTo>
                  <a:pt x="17691" y="2118"/>
                </a:lnTo>
                <a:lnTo>
                  <a:pt x="17788" y="2069"/>
                </a:lnTo>
                <a:lnTo>
                  <a:pt x="18055" y="1947"/>
                </a:lnTo>
                <a:lnTo>
                  <a:pt x="18323" y="1777"/>
                </a:lnTo>
                <a:lnTo>
                  <a:pt x="18518" y="1680"/>
                </a:lnTo>
                <a:lnTo>
                  <a:pt x="18712" y="1582"/>
                </a:lnTo>
                <a:close/>
                <a:moveTo>
                  <a:pt x="18688" y="3529"/>
                </a:moveTo>
                <a:lnTo>
                  <a:pt x="18688" y="3894"/>
                </a:lnTo>
                <a:lnTo>
                  <a:pt x="18664" y="4843"/>
                </a:lnTo>
                <a:lnTo>
                  <a:pt x="18639" y="4843"/>
                </a:lnTo>
                <a:lnTo>
                  <a:pt x="18518" y="4916"/>
                </a:lnTo>
                <a:lnTo>
                  <a:pt x="18396" y="5038"/>
                </a:lnTo>
                <a:lnTo>
                  <a:pt x="18177" y="5305"/>
                </a:lnTo>
                <a:lnTo>
                  <a:pt x="17982" y="5451"/>
                </a:lnTo>
                <a:lnTo>
                  <a:pt x="17788" y="5597"/>
                </a:lnTo>
                <a:lnTo>
                  <a:pt x="17788" y="5013"/>
                </a:lnTo>
                <a:lnTo>
                  <a:pt x="18128" y="4819"/>
                </a:lnTo>
                <a:lnTo>
                  <a:pt x="18274" y="4746"/>
                </a:lnTo>
                <a:lnTo>
                  <a:pt x="18445" y="4673"/>
                </a:lnTo>
                <a:lnTo>
                  <a:pt x="18591" y="4575"/>
                </a:lnTo>
                <a:lnTo>
                  <a:pt x="18639" y="4527"/>
                </a:lnTo>
                <a:lnTo>
                  <a:pt x="18664" y="4454"/>
                </a:lnTo>
                <a:lnTo>
                  <a:pt x="18664" y="4429"/>
                </a:lnTo>
                <a:lnTo>
                  <a:pt x="18639" y="4381"/>
                </a:lnTo>
                <a:lnTo>
                  <a:pt x="18566" y="4332"/>
                </a:lnTo>
                <a:lnTo>
                  <a:pt x="18420" y="4332"/>
                </a:lnTo>
                <a:lnTo>
                  <a:pt x="18347" y="4356"/>
                </a:lnTo>
                <a:lnTo>
                  <a:pt x="18177" y="4429"/>
                </a:lnTo>
                <a:lnTo>
                  <a:pt x="18031" y="4502"/>
                </a:lnTo>
                <a:lnTo>
                  <a:pt x="17788" y="4673"/>
                </a:lnTo>
                <a:lnTo>
                  <a:pt x="17764" y="4137"/>
                </a:lnTo>
                <a:lnTo>
                  <a:pt x="17958" y="4040"/>
                </a:lnTo>
                <a:lnTo>
                  <a:pt x="18128" y="3943"/>
                </a:lnTo>
                <a:lnTo>
                  <a:pt x="18445" y="3699"/>
                </a:lnTo>
                <a:lnTo>
                  <a:pt x="18688" y="3529"/>
                </a:lnTo>
                <a:close/>
                <a:moveTo>
                  <a:pt x="18664" y="5305"/>
                </a:moveTo>
                <a:lnTo>
                  <a:pt x="18639" y="6011"/>
                </a:lnTo>
                <a:lnTo>
                  <a:pt x="18396" y="6108"/>
                </a:lnTo>
                <a:lnTo>
                  <a:pt x="18177" y="6230"/>
                </a:lnTo>
                <a:lnTo>
                  <a:pt x="17982" y="6376"/>
                </a:lnTo>
                <a:lnTo>
                  <a:pt x="17764" y="6522"/>
                </a:lnTo>
                <a:lnTo>
                  <a:pt x="17764" y="6522"/>
                </a:lnTo>
                <a:lnTo>
                  <a:pt x="17788" y="5865"/>
                </a:lnTo>
                <a:lnTo>
                  <a:pt x="17934" y="5816"/>
                </a:lnTo>
                <a:lnTo>
                  <a:pt x="18080" y="5743"/>
                </a:lnTo>
                <a:lnTo>
                  <a:pt x="18201" y="5670"/>
                </a:lnTo>
                <a:lnTo>
                  <a:pt x="18323" y="5597"/>
                </a:lnTo>
                <a:lnTo>
                  <a:pt x="18493" y="5476"/>
                </a:lnTo>
                <a:lnTo>
                  <a:pt x="18664" y="5305"/>
                </a:lnTo>
                <a:close/>
                <a:moveTo>
                  <a:pt x="18615" y="6425"/>
                </a:moveTo>
                <a:lnTo>
                  <a:pt x="18615" y="6473"/>
                </a:lnTo>
                <a:lnTo>
                  <a:pt x="18518" y="6498"/>
                </a:lnTo>
                <a:lnTo>
                  <a:pt x="18420" y="6546"/>
                </a:lnTo>
                <a:lnTo>
                  <a:pt x="18250" y="6668"/>
                </a:lnTo>
                <a:lnTo>
                  <a:pt x="18104" y="6765"/>
                </a:lnTo>
                <a:lnTo>
                  <a:pt x="17982" y="6887"/>
                </a:lnTo>
                <a:lnTo>
                  <a:pt x="17739" y="7155"/>
                </a:lnTo>
                <a:lnTo>
                  <a:pt x="17764" y="6717"/>
                </a:lnTo>
                <a:lnTo>
                  <a:pt x="17982" y="6668"/>
                </a:lnTo>
                <a:lnTo>
                  <a:pt x="18201" y="6595"/>
                </a:lnTo>
                <a:lnTo>
                  <a:pt x="18615" y="6425"/>
                </a:lnTo>
                <a:close/>
                <a:moveTo>
                  <a:pt x="18615" y="6838"/>
                </a:moveTo>
                <a:lnTo>
                  <a:pt x="18591" y="7349"/>
                </a:lnTo>
                <a:lnTo>
                  <a:pt x="18591" y="7666"/>
                </a:lnTo>
                <a:lnTo>
                  <a:pt x="18420" y="7787"/>
                </a:lnTo>
                <a:lnTo>
                  <a:pt x="18250" y="7909"/>
                </a:lnTo>
                <a:lnTo>
                  <a:pt x="17958" y="8103"/>
                </a:lnTo>
                <a:lnTo>
                  <a:pt x="17666" y="8322"/>
                </a:lnTo>
                <a:lnTo>
                  <a:pt x="17715" y="7739"/>
                </a:lnTo>
                <a:lnTo>
                  <a:pt x="17739" y="7349"/>
                </a:lnTo>
                <a:lnTo>
                  <a:pt x="18080" y="7155"/>
                </a:lnTo>
                <a:lnTo>
                  <a:pt x="18420" y="6960"/>
                </a:lnTo>
                <a:lnTo>
                  <a:pt x="18615" y="6838"/>
                </a:lnTo>
                <a:close/>
                <a:moveTo>
                  <a:pt x="18566" y="8103"/>
                </a:moveTo>
                <a:lnTo>
                  <a:pt x="18542" y="8420"/>
                </a:lnTo>
                <a:lnTo>
                  <a:pt x="18420" y="8493"/>
                </a:lnTo>
                <a:lnTo>
                  <a:pt x="18274" y="8566"/>
                </a:lnTo>
                <a:lnTo>
                  <a:pt x="18055" y="8785"/>
                </a:lnTo>
                <a:lnTo>
                  <a:pt x="17812" y="9004"/>
                </a:lnTo>
                <a:lnTo>
                  <a:pt x="17593" y="9247"/>
                </a:lnTo>
                <a:lnTo>
                  <a:pt x="17642" y="8566"/>
                </a:lnTo>
                <a:lnTo>
                  <a:pt x="18031" y="8395"/>
                </a:lnTo>
                <a:lnTo>
                  <a:pt x="18420" y="8201"/>
                </a:lnTo>
                <a:lnTo>
                  <a:pt x="18566" y="8103"/>
                </a:lnTo>
                <a:close/>
                <a:moveTo>
                  <a:pt x="18542" y="8809"/>
                </a:moveTo>
                <a:lnTo>
                  <a:pt x="18542" y="9077"/>
                </a:lnTo>
                <a:lnTo>
                  <a:pt x="18299" y="9271"/>
                </a:lnTo>
                <a:lnTo>
                  <a:pt x="17934" y="9588"/>
                </a:lnTo>
                <a:lnTo>
                  <a:pt x="17593" y="9928"/>
                </a:lnTo>
                <a:lnTo>
                  <a:pt x="17569" y="9953"/>
                </a:lnTo>
                <a:lnTo>
                  <a:pt x="17569" y="9977"/>
                </a:lnTo>
                <a:lnTo>
                  <a:pt x="17593" y="10001"/>
                </a:lnTo>
                <a:lnTo>
                  <a:pt x="17642" y="10001"/>
                </a:lnTo>
                <a:lnTo>
                  <a:pt x="18080" y="9831"/>
                </a:lnTo>
                <a:lnTo>
                  <a:pt x="18274" y="9709"/>
                </a:lnTo>
                <a:lnTo>
                  <a:pt x="18493" y="9588"/>
                </a:lnTo>
                <a:lnTo>
                  <a:pt x="18518" y="9563"/>
                </a:lnTo>
                <a:lnTo>
                  <a:pt x="18518" y="9977"/>
                </a:lnTo>
                <a:lnTo>
                  <a:pt x="18396" y="10026"/>
                </a:lnTo>
                <a:lnTo>
                  <a:pt x="18274" y="10074"/>
                </a:lnTo>
                <a:lnTo>
                  <a:pt x="18080" y="10220"/>
                </a:lnTo>
                <a:lnTo>
                  <a:pt x="17788" y="10464"/>
                </a:lnTo>
                <a:lnTo>
                  <a:pt x="17520" y="10731"/>
                </a:lnTo>
                <a:lnTo>
                  <a:pt x="17520" y="10245"/>
                </a:lnTo>
                <a:lnTo>
                  <a:pt x="17569" y="9490"/>
                </a:lnTo>
                <a:lnTo>
                  <a:pt x="17837" y="9344"/>
                </a:lnTo>
                <a:lnTo>
                  <a:pt x="18104" y="9150"/>
                </a:lnTo>
                <a:lnTo>
                  <a:pt x="18274" y="8979"/>
                </a:lnTo>
                <a:lnTo>
                  <a:pt x="18469" y="8833"/>
                </a:lnTo>
                <a:lnTo>
                  <a:pt x="18542" y="8809"/>
                </a:lnTo>
                <a:close/>
                <a:moveTo>
                  <a:pt x="18518" y="10342"/>
                </a:moveTo>
                <a:lnTo>
                  <a:pt x="18518" y="10975"/>
                </a:lnTo>
                <a:lnTo>
                  <a:pt x="18347" y="11096"/>
                </a:lnTo>
                <a:lnTo>
                  <a:pt x="18201" y="11194"/>
                </a:lnTo>
                <a:lnTo>
                  <a:pt x="17861" y="11486"/>
                </a:lnTo>
                <a:lnTo>
                  <a:pt x="17715" y="11632"/>
                </a:lnTo>
                <a:lnTo>
                  <a:pt x="17569" y="11802"/>
                </a:lnTo>
                <a:lnTo>
                  <a:pt x="17545" y="11559"/>
                </a:lnTo>
                <a:lnTo>
                  <a:pt x="17520" y="11048"/>
                </a:lnTo>
                <a:lnTo>
                  <a:pt x="17691" y="10975"/>
                </a:lnTo>
                <a:lnTo>
                  <a:pt x="17837" y="10877"/>
                </a:lnTo>
                <a:lnTo>
                  <a:pt x="18128" y="10634"/>
                </a:lnTo>
                <a:lnTo>
                  <a:pt x="18518" y="10342"/>
                </a:lnTo>
                <a:close/>
                <a:moveTo>
                  <a:pt x="18518" y="11413"/>
                </a:moveTo>
                <a:lnTo>
                  <a:pt x="18542" y="11802"/>
                </a:lnTo>
                <a:lnTo>
                  <a:pt x="18347" y="11899"/>
                </a:lnTo>
                <a:lnTo>
                  <a:pt x="18177" y="12021"/>
                </a:lnTo>
                <a:lnTo>
                  <a:pt x="17837" y="12289"/>
                </a:lnTo>
                <a:lnTo>
                  <a:pt x="17764" y="12240"/>
                </a:lnTo>
                <a:lnTo>
                  <a:pt x="17642" y="12240"/>
                </a:lnTo>
                <a:lnTo>
                  <a:pt x="17593" y="12021"/>
                </a:lnTo>
                <a:lnTo>
                  <a:pt x="18299" y="11559"/>
                </a:lnTo>
                <a:lnTo>
                  <a:pt x="18518" y="11413"/>
                </a:lnTo>
                <a:close/>
                <a:moveTo>
                  <a:pt x="2093" y="1899"/>
                </a:moveTo>
                <a:lnTo>
                  <a:pt x="2385" y="1972"/>
                </a:lnTo>
                <a:lnTo>
                  <a:pt x="2702" y="1996"/>
                </a:lnTo>
                <a:lnTo>
                  <a:pt x="3334" y="2045"/>
                </a:lnTo>
                <a:lnTo>
                  <a:pt x="4356" y="2093"/>
                </a:lnTo>
                <a:lnTo>
                  <a:pt x="5354" y="2118"/>
                </a:lnTo>
                <a:lnTo>
                  <a:pt x="6376" y="2118"/>
                </a:lnTo>
                <a:lnTo>
                  <a:pt x="7398" y="2093"/>
                </a:lnTo>
                <a:lnTo>
                  <a:pt x="9466" y="2020"/>
                </a:lnTo>
                <a:lnTo>
                  <a:pt x="11413" y="1972"/>
                </a:lnTo>
                <a:lnTo>
                  <a:pt x="13359" y="1947"/>
                </a:lnTo>
                <a:lnTo>
                  <a:pt x="14357" y="1947"/>
                </a:lnTo>
                <a:lnTo>
                  <a:pt x="15330" y="1996"/>
                </a:lnTo>
                <a:lnTo>
                  <a:pt x="16304" y="2045"/>
                </a:lnTo>
                <a:lnTo>
                  <a:pt x="17277" y="2142"/>
                </a:lnTo>
                <a:lnTo>
                  <a:pt x="17253" y="2483"/>
                </a:lnTo>
                <a:lnTo>
                  <a:pt x="17228" y="2823"/>
                </a:lnTo>
                <a:lnTo>
                  <a:pt x="17228" y="3529"/>
                </a:lnTo>
                <a:lnTo>
                  <a:pt x="17277" y="4210"/>
                </a:lnTo>
                <a:lnTo>
                  <a:pt x="17301" y="4892"/>
                </a:lnTo>
                <a:lnTo>
                  <a:pt x="17301" y="5646"/>
                </a:lnTo>
                <a:lnTo>
                  <a:pt x="17277" y="6376"/>
                </a:lnTo>
                <a:lnTo>
                  <a:pt x="17180" y="7885"/>
                </a:lnTo>
                <a:lnTo>
                  <a:pt x="17082" y="9125"/>
                </a:lnTo>
                <a:lnTo>
                  <a:pt x="17034" y="9758"/>
                </a:lnTo>
                <a:lnTo>
                  <a:pt x="17009" y="10391"/>
                </a:lnTo>
                <a:lnTo>
                  <a:pt x="16985" y="10829"/>
                </a:lnTo>
                <a:lnTo>
                  <a:pt x="16961" y="11291"/>
                </a:lnTo>
                <a:lnTo>
                  <a:pt x="16985" y="11778"/>
                </a:lnTo>
                <a:lnTo>
                  <a:pt x="17009" y="12021"/>
                </a:lnTo>
                <a:lnTo>
                  <a:pt x="17058" y="12240"/>
                </a:lnTo>
                <a:lnTo>
                  <a:pt x="9539" y="12240"/>
                </a:lnTo>
                <a:lnTo>
                  <a:pt x="8566" y="12264"/>
                </a:lnTo>
                <a:lnTo>
                  <a:pt x="7568" y="12289"/>
                </a:lnTo>
                <a:lnTo>
                  <a:pt x="5622" y="12386"/>
                </a:lnTo>
                <a:lnTo>
                  <a:pt x="5086" y="12410"/>
                </a:lnTo>
                <a:lnTo>
                  <a:pt x="4551" y="12410"/>
                </a:lnTo>
                <a:lnTo>
                  <a:pt x="4040" y="12362"/>
                </a:lnTo>
                <a:lnTo>
                  <a:pt x="3529" y="12313"/>
                </a:lnTo>
                <a:lnTo>
                  <a:pt x="2994" y="12216"/>
                </a:lnTo>
                <a:lnTo>
                  <a:pt x="2702" y="12191"/>
                </a:lnTo>
                <a:lnTo>
                  <a:pt x="2434" y="12216"/>
                </a:lnTo>
                <a:lnTo>
                  <a:pt x="2385" y="11997"/>
                </a:lnTo>
                <a:lnTo>
                  <a:pt x="2361" y="11753"/>
                </a:lnTo>
                <a:lnTo>
                  <a:pt x="2337" y="11267"/>
                </a:lnTo>
                <a:lnTo>
                  <a:pt x="2361" y="10318"/>
                </a:lnTo>
                <a:lnTo>
                  <a:pt x="2361" y="9661"/>
                </a:lnTo>
                <a:lnTo>
                  <a:pt x="2337" y="8979"/>
                </a:lnTo>
                <a:lnTo>
                  <a:pt x="2312" y="7666"/>
                </a:lnTo>
                <a:lnTo>
                  <a:pt x="2312" y="6887"/>
                </a:lnTo>
                <a:lnTo>
                  <a:pt x="2288" y="6084"/>
                </a:lnTo>
                <a:lnTo>
                  <a:pt x="2239" y="4527"/>
                </a:lnTo>
                <a:lnTo>
                  <a:pt x="2215" y="2896"/>
                </a:lnTo>
                <a:lnTo>
                  <a:pt x="2215" y="2385"/>
                </a:lnTo>
                <a:lnTo>
                  <a:pt x="2166" y="2118"/>
                </a:lnTo>
                <a:lnTo>
                  <a:pt x="2142" y="2020"/>
                </a:lnTo>
                <a:lnTo>
                  <a:pt x="2093" y="1899"/>
                </a:lnTo>
                <a:close/>
                <a:moveTo>
                  <a:pt x="18566" y="12118"/>
                </a:moveTo>
                <a:lnTo>
                  <a:pt x="18591" y="12264"/>
                </a:lnTo>
                <a:lnTo>
                  <a:pt x="18420" y="12313"/>
                </a:lnTo>
                <a:lnTo>
                  <a:pt x="18274" y="12410"/>
                </a:lnTo>
                <a:lnTo>
                  <a:pt x="17958" y="12581"/>
                </a:lnTo>
                <a:lnTo>
                  <a:pt x="17885" y="12629"/>
                </a:lnTo>
                <a:lnTo>
                  <a:pt x="17909" y="12532"/>
                </a:lnTo>
                <a:lnTo>
                  <a:pt x="17909" y="12435"/>
                </a:lnTo>
                <a:lnTo>
                  <a:pt x="18250" y="12264"/>
                </a:lnTo>
                <a:lnTo>
                  <a:pt x="18566" y="12118"/>
                </a:lnTo>
                <a:close/>
                <a:moveTo>
                  <a:pt x="8761" y="512"/>
                </a:moveTo>
                <a:lnTo>
                  <a:pt x="10318" y="585"/>
                </a:lnTo>
                <a:lnTo>
                  <a:pt x="13432" y="755"/>
                </a:lnTo>
                <a:lnTo>
                  <a:pt x="14138" y="779"/>
                </a:lnTo>
                <a:lnTo>
                  <a:pt x="14844" y="804"/>
                </a:lnTo>
                <a:lnTo>
                  <a:pt x="16279" y="779"/>
                </a:lnTo>
                <a:lnTo>
                  <a:pt x="17034" y="755"/>
                </a:lnTo>
                <a:lnTo>
                  <a:pt x="17034" y="755"/>
                </a:lnTo>
                <a:lnTo>
                  <a:pt x="16912" y="852"/>
                </a:lnTo>
                <a:lnTo>
                  <a:pt x="16790" y="950"/>
                </a:lnTo>
                <a:lnTo>
                  <a:pt x="16790" y="998"/>
                </a:lnTo>
                <a:lnTo>
                  <a:pt x="16790" y="1023"/>
                </a:lnTo>
                <a:lnTo>
                  <a:pt x="16815" y="1047"/>
                </a:lnTo>
                <a:lnTo>
                  <a:pt x="16863" y="1047"/>
                </a:lnTo>
                <a:lnTo>
                  <a:pt x="17131" y="901"/>
                </a:lnTo>
                <a:lnTo>
                  <a:pt x="17399" y="755"/>
                </a:lnTo>
                <a:lnTo>
                  <a:pt x="17837" y="779"/>
                </a:lnTo>
                <a:lnTo>
                  <a:pt x="17593" y="925"/>
                </a:lnTo>
                <a:lnTo>
                  <a:pt x="17399" y="1071"/>
                </a:lnTo>
                <a:lnTo>
                  <a:pt x="17228" y="1217"/>
                </a:lnTo>
                <a:lnTo>
                  <a:pt x="17082" y="1412"/>
                </a:lnTo>
                <a:lnTo>
                  <a:pt x="17034" y="1509"/>
                </a:lnTo>
                <a:lnTo>
                  <a:pt x="17009" y="1631"/>
                </a:lnTo>
                <a:lnTo>
                  <a:pt x="16060" y="1558"/>
                </a:lnTo>
                <a:lnTo>
                  <a:pt x="15111" y="1509"/>
                </a:lnTo>
                <a:lnTo>
                  <a:pt x="14162" y="1461"/>
                </a:lnTo>
                <a:lnTo>
                  <a:pt x="13238" y="1461"/>
                </a:lnTo>
                <a:lnTo>
                  <a:pt x="11340" y="1485"/>
                </a:lnTo>
                <a:lnTo>
                  <a:pt x="9466" y="1558"/>
                </a:lnTo>
                <a:lnTo>
                  <a:pt x="7495" y="1631"/>
                </a:lnTo>
                <a:lnTo>
                  <a:pt x="5549" y="1655"/>
                </a:lnTo>
                <a:lnTo>
                  <a:pt x="4527" y="1631"/>
                </a:lnTo>
                <a:lnTo>
                  <a:pt x="3505" y="1607"/>
                </a:lnTo>
                <a:lnTo>
                  <a:pt x="3140" y="1558"/>
                </a:lnTo>
                <a:lnTo>
                  <a:pt x="2726" y="1509"/>
                </a:lnTo>
                <a:lnTo>
                  <a:pt x="2312" y="1509"/>
                </a:lnTo>
                <a:lnTo>
                  <a:pt x="2118" y="1534"/>
                </a:lnTo>
                <a:lnTo>
                  <a:pt x="1948" y="1582"/>
                </a:lnTo>
                <a:lnTo>
                  <a:pt x="1899" y="1607"/>
                </a:lnTo>
                <a:lnTo>
                  <a:pt x="1850" y="1631"/>
                </a:lnTo>
                <a:lnTo>
                  <a:pt x="1850" y="1704"/>
                </a:lnTo>
                <a:lnTo>
                  <a:pt x="1850" y="1777"/>
                </a:lnTo>
                <a:lnTo>
                  <a:pt x="1899" y="1826"/>
                </a:lnTo>
                <a:lnTo>
                  <a:pt x="1850" y="1947"/>
                </a:lnTo>
                <a:lnTo>
                  <a:pt x="1802" y="2069"/>
                </a:lnTo>
                <a:lnTo>
                  <a:pt x="1777" y="2215"/>
                </a:lnTo>
                <a:lnTo>
                  <a:pt x="1753" y="2337"/>
                </a:lnTo>
                <a:lnTo>
                  <a:pt x="1753" y="2604"/>
                </a:lnTo>
                <a:lnTo>
                  <a:pt x="1753" y="2896"/>
                </a:lnTo>
                <a:lnTo>
                  <a:pt x="1753" y="4527"/>
                </a:lnTo>
                <a:lnTo>
                  <a:pt x="1802" y="6181"/>
                </a:lnTo>
                <a:lnTo>
                  <a:pt x="1826" y="7009"/>
                </a:lnTo>
                <a:lnTo>
                  <a:pt x="1826" y="7836"/>
                </a:lnTo>
                <a:lnTo>
                  <a:pt x="1875" y="9223"/>
                </a:lnTo>
                <a:lnTo>
                  <a:pt x="1875" y="9904"/>
                </a:lnTo>
                <a:lnTo>
                  <a:pt x="1875" y="10585"/>
                </a:lnTo>
                <a:lnTo>
                  <a:pt x="1850" y="11048"/>
                </a:lnTo>
                <a:lnTo>
                  <a:pt x="1826" y="11583"/>
                </a:lnTo>
                <a:lnTo>
                  <a:pt x="1826" y="11851"/>
                </a:lnTo>
                <a:lnTo>
                  <a:pt x="1875" y="12094"/>
                </a:lnTo>
                <a:lnTo>
                  <a:pt x="1948" y="12337"/>
                </a:lnTo>
                <a:lnTo>
                  <a:pt x="2045" y="12532"/>
                </a:lnTo>
                <a:lnTo>
                  <a:pt x="2118" y="12605"/>
                </a:lnTo>
                <a:lnTo>
                  <a:pt x="2215" y="12654"/>
                </a:lnTo>
                <a:lnTo>
                  <a:pt x="2312" y="12629"/>
                </a:lnTo>
                <a:lnTo>
                  <a:pt x="2385" y="12581"/>
                </a:lnTo>
                <a:lnTo>
                  <a:pt x="2677" y="12654"/>
                </a:lnTo>
                <a:lnTo>
                  <a:pt x="2969" y="12678"/>
                </a:lnTo>
                <a:lnTo>
                  <a:pt x="3553" y="12775"/>
                </a:lnTo>
                <a:lnTo>
                  <a:pt x="4040" y="12824"/>
                </a:lnTo>
                <a:lnTo>
                  <a:pt x="4502" y="12873"/>
                </a:lnTo>
                <a:lnTo>
                  <a:pt x="5427" y="12873"/>
                </a:lnTo>
                <a:lnTo>
                  <a:pt x="6449" y="12848"/>
                </a:lnTo>
                <a:lnTo>
                  <a:pt x="7495" y="12800"/>
                </a:lnTo>
                <a:lnTo>
                  <a:pt x="8517" y="12751"/>
                </a:lnTo>
                <a:lnTo>
                  <a:pt x="9539" y="12727"/>
                </a:lnTo>
                <a:lnTo>
                  <a:pt x="17277" y="12727"/>
                </a:lnTo>
                <a:lnTo>
                  <a:pt x="17350" y="12775"/>
                </a:lnTo>
                <a:lnTo>
                  <a:pt x="17496" y="12775"/>
                </a:lnTo>
                <a:lnTo>
                  <a:pt x="17569" y="12727"/>
                </a:lnTo>
                <a:lnTo>
                  <a:pt x="17715" y="12727"/>
                </a:lnTo>
                <a:lnTo>
                  <a:pt x="17569" y="12824"/>
                </a:lnTo>
                <a:lnTo>
                  <a:pt x="17423" y="12946"/>
                </a:lnTo>
                <a:lnTo>
                  <a:pt x="17301" y="13092"/>
                </a:lnTo>
                <a:lnTo>
                  <a:pt x="17180" y="13238"/>
                </a:lnTo>
                <a:lnTo>
                  <a:pt x="17180" y="13262"/>
                </a:lnTo>
                <a:lnTo>
                  <a:pt x="17180" y="13286"/>
                </a:lnTo>
                <a:lnTo>
                  <a:pt x="17204" y="13311"/>
                </a:lnTo>
                <a:lnTo>
                  <a:pt x="17253" y="13311"/>
                </a:lnTo>
                <a:lnTo>
                  <a:pt x="17472" y="13262"/>
                </a:lnTo>
                <a:lnTo>
                  <a:pt x="17666" y="13189"/>
                </a:lnTo>
                <a:lnTo>
                  <a:pt x="18055" y="12994"/>
                </a:lnTo>
                <a:lnTo>
                  <a:pt x="18347" y="12848"/>
                </a:lnTo>
                <a:lnTo>
                  <a:pt x="18615" y="12727"/>
                </a:lnTo>
                <a:lnTo>
                  <a:pt x="18664" y="12946"/>
                </a:lnTo>
                <a:lnTo>
                  <a:pt x="18396" y="13092"/>
                </a:lnTo>
                <a:lnTo>
                  <a:pt x="17982" y="13335"/>
                </a:lnTo>
                <a:lnTo>
                  <a:pt x="17593" y="13603"/>
                </a:lnTo>
                <a:lnTo>
                  <a:pt x="17545" y="13627"/>
                </a:lnTo>
                <a:lnTo>
                  <a:pt x="17545" y="13676"/>
                </a:lnTo>
                <a:lnTo>
                  <a:pt x="17569" y="13700"/>
                </a:lnTo>
                <a:lnTo>
                  <a:pt x="17618" y="13724"/>
                </a:lnTo>
                <a:lnTo>
                  <a:pt x="17861" y="13700"/>
                </a:lnTo>
                <a:lnTo>
                  <a:pt x="18080" y="13651"/>
                </a:lnTo>
                <a:lnTo>
                  <a:pt x="18274" y="13578"/>
                </a:lnTo>
                <a:lnTo>
                  <a:pt x="18493" y="13457"/>
                </a:lnTo>
                <a:lnTo>
                  <a:pt x="18712" y="13335"/>
                </a:lnTo>
                <a:lnTo>
                  <a:pt x="18785" y="13724"/>
                </a:lnTo>
                <a:lnTo>
                  <a:pt x="18250" y="13773"/>
                </a:lnTo>
                <a:lnTo>
                  <a:pt x="17739" y="13797"/>
                </a:lnTo>
                <a:lnTo>
                  <a:pt x="17204" y="13773"/>
                </a:lnTo>
                <a:lnTo>
                  <a:pt x="16669" y="13724"/>
                </a:lnTo>
                <a:lnTo>
                  <a:pt x="15622" y="13603"/>
                </a:lnTo>
                <a:lnTo>
                  <a:pt x="15087" y="13554"/>
                </a:lnTo>
                <a:lnTo>
                  <a:pt x="14576" y="13530"/>
                </a:lnTo>
                <a:lnTo>
                  <a:pt x="12118" y="13530"/>
                </a:lnTo>
                <a:lnTo>
                  <a:pt x="9661" y="13554"/>
                </a:lnTo>
                <a:lnTo>
                  <a:pt x="8469" y="13578"/>
                </a:lnTo>
                <a:lnTo>
                  <a:pt x="7301" y="13627"/>
                </a:lnTo>
                <a:lnTo>
                  <a:pt x="4916" y="13773"/>
                </a:lnTo>
                <a:lnTo>
                  <a:pt x="3772" y="13822"/>
                </a:lnTo>
                <a:lnTo>
                  <a:pt x="2629" y="13846"/>
                </a:lnTo>
                <a:lnTo>
                  <a:pt x="2020" y="13822"/>
                </a:lnTo>
                <a:lnTo>
                  <a:pt x="1412" y="13797"/>
                </a:lnTo>
                <a:lnTo>
                  <a:pt x="1145" y="13773"/>
                </a:lnTo>
                <a:lnTo>
                  <a:pt x="853" y="13749"/>
                </a:lnTo>
                <a:lnTo>
                  <a:pt x="853" y="13724"/>
                </a:lnTo>
                <a:lnTo>
                  <a:pt x="731" y="13408"/>
                </a:lnTo>
                <a:lnTo>
                  <a:pt x="658" y="13092"/>
                </a:lnTo>
                <a:lnTo>
                  <a:pt x="585" y="12775"/>
                </a:lnTo>
                <a:lnTo>
                  <a:pt x="561" y="12435"/>
                </a:lnTo>
                <a:lnTo>
                  <a:pt x="561" y="11753"/>
                </a:lnTo>
                <a:lnTo>
                  <a:pt x="561" y="11121"/>
                </a:lnTo>
                <a:lnTo>
                  <a:pt x="561" y="9320"/>
                </a:lnTo>
                <a:lnTo>
                  <a:pt x="561" y="8420"/>
                </a:lnTo>
                <a:lnTo>
                  <a:pt x="585" y="7495"/>
                </a:lnTo>
                <a:lnTo>
                  <a:pt x="658" y="5792"/>
                </a:lnTo>
                <a:lnTo>
                  <a:pt x="731" y="4064"/>
                </a:lnTo>
                <a:lnTo>
                  <a:pt x="755" y="3188"/>
                </a:lnTo>
                <a:lnTo>
                  <a:pt x="755" y="2337"/>
                </a:lnTo>
                <a:lnTo>
                  <a:pt x="731" y="1485"/>
                </a:lnTo>
                <a:lnTo>
                  <a:pt x="707" y="609"/>
                </a:lnTo>
                <a:lnTo>
                  <a:pt x="804" y="682"/>
                </a:lnTo>
                <a:lnTo>
                  <a:pt x="950" y="755"/>
                </a:lnTo>
                <a:lnTo>
                  <a:pt x="1072" y="804"/>
                </a:lnTo>
                <a:lnTo>
                  <a:pt x="1242" y="852"/>
                </a:lnTo>
                <a:lnTo>
                  <a:pt x="1583" y="901"/>
                </a:lnTo>
                <a:lnTo>
                  <a:pt x="1948" y="925"/>
                </a:lnTo>
                <a:lnTo>
                  <a:pt x="2312" y="901"/>
                </a:lnTo>
                <a:lnTo>
                  <a:pt x="2653" y="901"/>
                </a:lnTo>
                <a:lnTo>
                  <a:pt x="3164" y="852"/>
                </a:lnTo>
                <a:lnTo>
                  <a:pt x="4162" y="755"/>
                </a:lnTo>
                <a:lnTo>
                  <a:pt x="5184" y="633"/>
                </a:lnTo>
                <a:lnTo>
                  <a:pt x="6181" y="560"/>
                </a:lnTo>
                <a:lnTo>
                  <a:pt x="6692" y="512"/>
                </a:lnTo>
                <a:close/>
                <a:moveTo>
                  <a:pt x="11096" y="14016"/>
                </a:moveTo>
                <a:lnTo>
                  <a:pt x="11096" y="14187"/>
                </a:lnTo>
                <a:lnTo>
                  <a:pt x="10926" y="14260"/>
                </a:lnTo>
                <a:lnTo>
                  <a:pt x="10780" y="14357"/>
                </a:lnTo>
                <a:lnTo>
                  <a:pt x="10488" y="14552"/>
                </a:lnTo>
                <a:lnTo>
                  <a:pt x="10293" y="14698"/>
                </a:lnTo>
                <a:lnTo>
                  <a:pt x="10123" y="14868"/>
                </a:lnTo>
                <a:lnTo>
                  <a:pt x="9953" y="15038"/>
                </a:lnTo>
                <a:lnTo>
                  <a:pt x="9807" y="15233"/>
                </a:lnTo>
                <a:lnTo>
                  <a:pt x="9807" y="15282"/>
                </a:lnTo>
                <a:lnTo>
                  <a:pt x="9831" y="15330"/>
                </a:lnTo>
                <a:lnTo>
                  <a:pt x="9856" y="15379"/>
                </a:lnTo>
                <a:lnTo>
                  <a:pt x="9929" y="15379"/>
                </a:lnTo>
                <a:lnTo>
                  <a:pt x="10099" y="15282"/>
                </a:lnTo>
                <a:lnTo>
                  <a:pt x="10245" y="15184"/>
                </a:lnTo>
                <a:lnTo>
                  <a:pt x="10537" y="14941"/>
                </a:lnTo>
                <a:lnTo>
                  <a:pt x="10804" y="14771"/>
                </a:lnTo>
                <a:lnTo>
                  <a:pt x="11072" y="14600"/>
                </a:lnTo>
                <a:lnTo>
                  <a:pt x="11072" y="14600"/>
                </a:lnTo>
                <a:lnTo>
                  <a:pt x="11048" y="15087"/>
                </a:lnTo>
                <a:lnTo>
                  <a:pt x="10926" y="15136"/>
                </a:lnTo>
                <a:lnTo>
                  <a:pt x="10804" y="15209"/>
                </a:lnTo>
                <a:lnTo>
                  <a:pt x="10585" y="15330"/>
                </a:lnTo>
                <a:lnTo>
                  <a:pt x="10439" y="15403"/>
                </a:lnTo>
                <a:lnTo>
                  <a:pt x="10269" y="15525"/>
                </a:lnTo>
                <a:lnTo>
                  <a:pt x="10123" y="15647"/>
                </a:lnTo>
                <a:lnTo>
                  <a:pt x="10074" y="15695"/>
                </a:lnTo>
                <a:lnTo>
                  <a:pt x="10050" y="15793"/>
                </a:lnTo>
                <a:lnTo>
                  <a:pt x="10050" y="15817"/>
                </a:lnTo>
                <a:lnTo>
                  <a:pt x="10074" y="15841"/>
                </a:lnTo>
                <a:lnTo>
                  <a:pt x="10245" y="15841"/>
                </a:lnTo>
                <a:lnTo>
                  <a:pt x="10391" y="15817"/>
                </a:lnTo>
                <a:lnTo>
                  <a:pt x="10683" y="15671"/>
                </a:lnTo>
                <a:lnTo>
                  <a:pt x="11023" y="15501"/>
                </a:lnTo>
                <a:lnTo>
                  <a:pt x="10999" y="15841"/>
                </a:lnTo>
                <a:lnTo>
                  <a:pt x="10756" y="15987"/>
                </a:lnTo>
                <a:lnTo>
                  <a:pt x="10610" y="16085"/>
                </a:lnTo>
                <a:lnTo>
                  <a:pt x="10464" y="16206"/>
                </a:lnTo>
                <a:lnTo>
                  <a:pt x="10342" y="16352"/>
                </a:lnTo>
                <a:lnTo>
                  <a:pt x="10196" y="16474"/>
                </a:lnTo>
                <a:lnTo>
                  <a:pt x="10172" y="16498"/>
                </a:lnTo>
                <a:lnTo>
                  <a:pt x="10172" y="16522"/>
                </a:lnTo>
                <a:lnTo>
                  <a:pt x="10196" y="16547"/>
                </a:lnTo>
                <a:lnTo>
                  <a:pt x="10245" y="16547"/>
                </a:lnTo>
                <a:lnTo>
                  <a:pt x="10537" y="16425"/>
                </a:lnTo>
                <a:lnTo>
                  <a:pt x="10804" y="16303"/>
                </a:lnTo>
                <a:lnTo>
                  <a:pt x="10975" y="16230"/>
                </a:lnTo>
                <a:lnTo>
                  <a:pt x="10975" y="16449"/>
                </a:lnTo>
                <a:lnTo>
                  <a:pt x="10902" y="16474"/>
                </a:lnTo>
                <a:lnTo>
                  <a:pt x="10756" y="16547"/>
                </a:lnTo>
                <a:lnTo>
                  <a:pt x="10634" y="16620"/>
                </a:lnTo>
                <a:lnTo>
                  <a:pt x="10415" y="16814"/>
                </a:lnTo>
                <a:lnTo>
                  <a:pt x="10391" y="16863"/>
                </a:lnTo>
                <a:lnTo>
                  <a:pt x="10391" y="16887"/>
                </a:lnTo>
                <a:lnTo>
                  <a:pt x="10391" y="16960"/>
                </a:lnTo>
                <a:lnTo>
                  <a:pt x="10464" y="16985"/>
                </a:lnTo>
                <a:lnTo>
                  <a:pt x="10537" y="16985"/>
                </a:lnTo>
                <a:lnTo>
                  <a:pt x="10780" y="16887"/>
                </a:lnTo>
                <a:lnTo>
                  <a:pt x="11023" y="16790"/>
                </a:lnTo>
                <a:lnTo>
                  <a:pt x="11048" y="16887"/>
                </a:lnTo>
                <a:lnTo>
                  <a:pt x="10926" y="16960"/>
                </a:lnTo>
                <a:lnTo>
                  <a:pt x="10829" y="17058"/>
                </a:lnTo>
                <a:lnTo>
                  <a:pt x="10585" y="17252"/>
                </a:lnTo>
                <a:lnTo>
                  <a:pt x="10561" y="17277"/>
                </a:lnTo>
                <a:lnTo>
                  <a:pt x="10561" y="17301"/>
                </a:lnTo>
                <a:lnTo>
                  <a:pt x="10585" y="17325"/>
                </a:lnTo>
                <a:lnTo>
                  <a:pt x="10610" y="17325"/>
                </a:lnTo>
                <a:lnTo>
                  <a:pt x="10780" y="17301"/>
                </a:lnTo>
                <a:lnTo>
                  <a:pt x="10950" y="17252"/>
                </a:lnTo>
                <a:lnTo>
                  <a:pt x="11096" y="17179"/>
                </a:lnTo>
                <a:lnTo>
                  <a:pt x="11242" y="17082"/>
                </a:lnTo>
                <a:lnTo>
                  <a:pt x="11388" y="17155"/>
                </a:lnTo>
                <a:lnTo>
                  <a:pt x="11534" y="17179"/>
                </a:lnTo>
                <a:lnTo>
                  <a:pt x="11705" y="17204"/>
                </a:lnTo>
                <a:lnTo>
                  <a:pt x="11875" y="17204"/>
                </a:lnTo>
                <a:lnTo>
                  <a:pt x="12216" y="17179"/>
                </a:lnTo>
                <a:lnTo>
                  <a:pt x="12508" y="17155"/>
                </a:lnTo>
                <a:lnTo>
                  <a:pt x="12897" y="17179"/>
                </a:lnTo>
                <a:lnTo>
                  <a:pt x="13067" y="17179"/>
                </a:lnTo>
                <a:lnTo>
                  <a:pt x="13262" y="17228"/>
                </a:lnTo>
                <a:lnTo>
                  <a:pt x="13432" y="17277"/>
                </a:lnTo>
                <a:lnTo>
                  <a:pt x="13554" y="17374"/>
                </a:lnTo>
                <a:lnTo>
                  <a:pt x="13676" y="17496"/>
                </a:lnTo>
                <a:lnTo>
                  <a:pt x="13773" y="17617"/>
                </a:lnTo>
                <a:lnTo>
                  <a:pt x="13530" y="17593"/>
                </a:lnTo>
                <a:lnTo>
                  <a:pt x="12556" y="17593"/>
                </a:lnTo>
                <a:lnTo>
                  <a:pt x="11826" y="17642"/>
                </a:lnTo>
                <a:lnTo>
                  <a:pt x="10366" y="17715"/>
                </a:lnTo>
                <a:lnTo>
                  <a:pt x="9637" y="17739"/>
                </a:lnTo>
                <a:lnTo>
                  <a:pt x="8907" y="17763"/>
                </a:lnTo>
                <a:lnTo>
                  <a:pt x="7763" y="17788"/>
                </a:lnTo>
                <a:lnTo>
                  <a:pt x="6644" y="17788"/>
                </a:lnTo>
                <a:lnTo>
                  <a:pt x="6181" y="17739"/>
                </a:lnTo>
                <a:lnTo>
                  <a:pt x="5816" y="17715"/>
                </a:lnTo>
                <a:lnTo>
                  <a:pt x="5500" y="17690"/>
                </a:lnTo>
                <a:lnTo>
                  <a:pt x="5597" y="17544"/>
                </a:lnTo>
                <a:lnTo>
                  <a:pt x="5743" y="17447"/>
                </a:lnTo>
                <a:lnTo>
                  <a:pt x="5865" y="17350"/>
                </a:lnTo>
                <a:lnTo>
                  <a:pt x="6035" y="17277"/>
                </a:lnTo>
                <a:lnTo>
                  <a:pt x="6206" y="17228"/>
                </a:lnTo>
                <a:lnTo>
                  <a:pt x="6376" y="17179"/>
                </a:lnTo>
                <a:lnTo>
                  <a:pt x="6765" y="17155"/>
                </a:lnTo>
                <a:lnTo>
                  <a:pt x="7057" y="17179"/>
                </a:lnTo>
                <a:lnTo>
                  <a:pt x="7374" y="17204"/>
                </a:lnTo>
                <a:lnTo>
                  <a:pt x="7544" y="17179"/>
                </a:lnTo>
                <a:lnTo>
                  <a:pt x="7690" y="17179"/>
                </a:lnTo>
                <a:lnTo>
                  <a:pt x="7836" y="17131"/>
                </a:lnTo>
                <a:lnTo>
                  <a:pt x="7958" y="17058"/>
                </a:lnTo>
                <a:lnTo>
                  <a:pt x="7982" y="17009"/>
                </a:lnTo>
                <a:lnTo>
                  <a:pt x="8055" y="17033"/>
                </a:lnTo>
                <a:lnTo>
                  <a:pt x="8128" y="17033"/>
                </a:lnTo>
                <a:lnTo>
                  <a:pt x="8177" y="17009"/>
                </a:lnTo>
                <a:lnTo>
                  <a:pt x="8225" y="16960"/>
                </a:lnTo>
                <a:lnTo>
                  <a:pt x="8274" y="16887"/>
                </a:lnTo>
                <a:lnTo>
                  <a:pt x="8298" y="16766"/>
                </a:lnTo>
                <a:lnTo>
                  <a:pt x="8298" y="16668"/>
                </a:lnTo>
                <a:lnTo>
                  <a:pt x="8298" y="16620"/>
                </a:lnTo>
                <a:lnTo>
                  <a:pt x="8274" y="16595"/>
                </a:lnTo>
                <a:lnTo>
                  <a:pt x="8298" y="16303"/>
                </a:lnTo>
                <a:lnTo>
                  <a:pt x="8298" y="15768"/>
                </a:lnTo>
                <a:lnTo>
                  <a:pt x="8298" y="15233"/>
                </a:lnTo>
                <a:lnTo>
                  <a:pt x="8298" y="14965"/>
                </a:lnTo>
                <a:lnTo>
                  <a:pt x="8323" y="14649"/>
                </a:lnTo>
                <a:lnTo>
                  <a:pt x="8323" y="14333"/>
                </a:lnTo>
                <a:lnTo>
                  <a:pt x="8323" y="14187"/>
                </a:lnTo>
                <a:lnTo>
                  <a:pt x="8298" y="14065"/>
                </a:lnTo>
                <a:lnTo>
                  <a:pt x="9101" y="14041"/>
                </a:lnTo>
                <a:lnTo>
                  <a:pt x="9101" y="14041"/>
                </a:lnTo>
                <a:lnTo>
                  <a:pt x="8980" y="14138"/>
                </a:lnTo>
                <a:lnTo>
                  <a:pt x="8834" y="14260"/>
                </a:lnTo>
                <a:lnTo>
                  <a:pt x="8688" y="14406"/>
                </a:lnTo>
                <a:lnTo>
                  <a:pt x="8663" y="14454"/>
                </a:lnTo>
                <a:lnTo>
                  <a:pt x="8639" y="14503"/>
                </a:lnTo>
                <a:lnTo>
                  <a:pt x="8615" y="14600"/>
                </a:lnTo>
                <a:lnTo>
                  <a:pt x="8615" y="14649"/>
                </a:lnTo>
                <a:lnTo>
                  <a:pt x="8639" y="14673"/>
                </a:lnTo>
                <a:lnTo>
                  <a:pt x="8761" y="14673"/>
                </a:lnTo>
                <a:lnTo>
                  <a:pt x="8858" y="14649"/>
                </a:lnTo>
                <a:lnTo>
                  <a:pt x="9028" y="14527"/>
                </a:lnTo>
                <a:lnTo>
                  <a:pt x="9199" y="14406"/>
                </a:lnTo>
                <a:lnTo>
                  <a:pt x="9466" y="14235"/>
                </a:lnTo>
                <a:lnTo>
                  <a:pt x="9710" y="14016"/>
                </a:lnTo>
                <a:lnTo>
                  <a:pt x="9953" y="14016"/>
                </a:lnTo>
                <a:lnTo>
                  <a:pt x="9734" y="14211"/>
                </a:lnTo>
                <a:lnTo>
                  <a:pt x="9539" y="14406"/>
                </a:lnTo>
                <a:lnTo>
                  <a:pt x="9345" y="14625"/>
                </a:lnTo>
                <a:lnTo>
                  <a:pt x="9199" y="14868"/>
                </a:lnTo>
                <a:lnTo>
                  <a:pt x="9199" y="14892"/>
                </a:lnTo>
                <a:lnTo>
                  <a:pt x="9199" y="14917"/>
                </a:lnTo>
                <a:lnTo>
                  <a:pt x="9223" y="14941"/>
                </a:lnTo>
                <a:lnTo>
                  <a:pt x="9272" y="14941"/>
                </a:lnTo>
                <a:lnTo>
                  <a:pt x="9393" y="14892"/>
                </a:lnTo>
                <a:lnTo>
                  <a:pt x="9515" y="14844"/>
                </a:lnTo>
                <a:lnTo>
                  <a:pt x="9758" y="14698"/>
                </a:lnTo>
                <a:lnTo>
                  <a:pt x="10196" y="14357"/>
                </a:lnTo>
                <a:lnTo>
                  <a:pt x="10464" y="14235"/>
                </a:lnTo>
                <a:lnTo>
                  <a:pt x="10658" y="14138"/>
                </a:lnTo>
                <a:lnTo>
                  <a:pt x="10804" y="14016"/>
                </a:lnTo>
                <a:close/>
                <a:moveTo>
                  <a:pt x="6936" y="1"/>
                </a:moveTo>
                <a:lnTo>
                  <a:pt x="5914" y="74"/>
                </a:lnTo>
                <a:lnTo>
                  <a:pt x="4892" y="147"/>
                </a:lnTo>
                <a:lnTo>
                  <a:pt x="3870" y="268"/>
                </a:lnTo>
                <a:lnTo>
                  <a:pt x="2945" y="366"/>
                </a:lnTo>
                <a:lnTo>
                  <a:pt x="2483" y="390"/>
                </a:lnTo>
                <a:lnTo>
                  <a:pt x="1680" y="390"/>
                </a:lnTo>
                <a:lnTo>
                  <a:pt x="1339" y="317"/>
                </a:lnTo>
                <a:lnTo>
                  <a:pt x="658" y="195"/>
                </a:lnTo>
                <a:lnTo>
                  <a:pt x="634" y="147"/>
                </a:lnTo>
                <a:lnTo>
                  <a:pt x="585" y="122"/>
                </a:lnTo>
                <a:lnTo>
                  <a:pt x="512" y="98"/>
                </a:lnTo>
                <a:lnTo>
                  <a:pt x="463" y="98"/>
                </a:lnTo>
                <a:lnTo>
                  <a:pt x="390" y="122"/>
                </a:lnTo>
                <a:lnTo>
                  <a:pt x="342" y="147"/>
                </a:lnTo>
                <a:lnTo>
                  <a:pt x="317" y="220"/>
                </a:lnTo>
                <a:lnTo>
                  <a:pt x="293" y="293"/>
                </a:lnTo>
                <a:lnTo>
                  <a:pt x="244" y="1169"/>
                </a:lnTo>
                <a:lnTo>
                  <a:pt x="220" y="2069"/>
                </a:lnTo>
                <a:lnTo>
                  <a:pt x="196" y="3821"/>
                </a:lnTo>
                <a:lnTo>
                  <a:pt x="171" y="4794"/>
                </a:lnTo>
                <a:lnTo>
                  <a:pt x="123" y="5768"/>
                </a:lnTo>
                <a:lnTo>
                  <a:pt x="25" y="7690"/>
                </a:lnTo>
                <a:lnTo>
                  <a:pt x="1" y="8614"/>
                </a:lnTo>
                <a:lnTo>
                  <a:pt x="1" y="9539"/>
                </a:lnTo>
                <a:lnTo>
                  <a:pt x="25" y="11364"/>
                </a:lnTo>
                <a:lnTo>
                  <a:pt x="1" y="11997"/>
                </a:lnTo>
                <a:lnTo>
                  <a:pt x="1" y="12362"/>
                </a:lnTo>
                <a:lnTo>
                  <a:pt x="25" y="12702"/>
                </a:lnTo>
                <a:lnTo>
                  <a:pt x="50" y="13067"/>
                </a:lnTo>
                <a:lnTo>
                  <a:pt x="123" y="13408"/>
                </a:lnTo>
                <a:lnTo>
                  <a:pt x="244" y="13700"/>
                </a:lnTo>
                <a:lnTo>
                  <a:pt x="317" y="13846"/>
                </a:lnTo>
                <a:lnTo>
                  <a:pt x="390" y="13968"/>
                </a:lnTo>
                <a:lnTo>
                  <a:pt x="463" y="14065"/>
                </a:lnTo>
                <a:lnTo>
                  <a:pt x="561" y="14089"/>
                </a:lnTo>
                <a:lnTo>
                  <a:pt x="634" y="14089"/>
                </a:lnTo>
                <a:lnTo>
                  <a:pt x="731" y="14065"/>
                </a:lnTo>
                <a:lnTo>
                  <a:pt x="901" y="14138"/>
                </a:lnTo>
                <a:lnTo>
                  <a:pt x="1072" y="14162"/>
                </a:lnTo>
                <a:lnTo>
                  <a:pt x="1412" y="14211"/>
                </a:lnTo>
                <a:lnTo>
                  <a:pt x="2093" y="14260"/>
                </a:lnTo>
                <a:lnTo>
                  <a:pt x="2726" y="14308"/>
                </a:lnTo>
                <a:lnTo>
                  <a:pt x="3334" y="14308"/>
                </a:lnTo>
                <a:lnTo>
                  <a:pt x="3943" y="14284"/>
                </a:lnTo>
                <a:lnTo>
                  <a:pt x="4551" y="14260"/>
                </a:lnTo>
                <a:lnTo>
                  <a:pt x="7958" y="14089"/>
                </a:lnTo>
                <a:lnTo>
                  <a:pt x="7958" y="14089"/>
                </a:lnTo>
                <a:lnTo>
                  <a:pt x="7909" y="14211"/>
                </a:lnTo>
                <a:lnTo>
                  <a:pt x="7885" y="14357"/>
                </a:lnTo>
                <a:lnTo>
                  <a:pt x="7860" y="14673"/>
                </a:lnTo>
                <a:lnTo>
                  <a:pt x="7860" y="15233"/>
                </a:lnTo>
                <a:lnTo>
                  <a:pt x="7860" y="15768"/>
                </a:lnTo>
                <a:lnTo>
                  <a:pt x="7836" y="16303"/>
                </a:lnTo>
                <a:lnTo>
                  <a:pt x="7812" y="16547"/>
                </a:lnTo>
                <a:lnTo>
                  <a:pt x="7812" y="16668"/>
                </a:lnTo>
                <a:lnTo>
                  <a:pt x="7812" y="16790"/>
                </a:lnTo>
                <a:lnTo>
                  <a:pt x="7666" y="16741"/>
                </a:lnTo>
                <a:lnTo>
                  <a:pt x="7471" y="16693"/>
                </a:lnTo>
                <a:lnTo>
                  <a:pt x="7276" y="16693"/>
                </a:lnTo>
                <a:lnTo>
                  <a:pt x="7057" y="16668"/>
                </a:lnTo>
                <a:lnTo>
                  <a:pt x="6644" y="16693"/>
                </a:lnTo>
                <a:lnTo>
                  <a:pt x="6303" y="16741"/>
                </a:lnTo>
                <a:lnTo>
                  <a:pt x="6060" y="16790"/>
                </a:lnTo>
                <a:lnTo>
                  <a:pt x="5841" y="16863"/>
                </a:lnTo>
                <a:lnTo>
                  <a:pt x="5646" y="16936"/>
                </a:lnTo>
                <a:lnTo>
                  <a:pt x="5451" y="17058"/>
                </a:lnTo>
                <a:lnTo>
                  <a:pt x="5281" y="17204"/>
                </a:lnTo>
                <a:lnTo>
                  <a:pt x="5135" y="17374"/>
                </a:lnTo>
                <a:lnTo>
                  <a:pt x="5038" y="17569"/>
                </a:lnTo>
                <a:lnTo>
                  <a:pt x="4940" y="17812"/>
                </a:lnTo>
                <a:lnTo>
                  <a:pt x="4940" y="17885"/>
                </a:lnTo>
                <a:lnTo>
                  <a:pt x="4940" y="17958"/>
                </a:lnTo>
                <a:lnTo>
                  <a:pt x="4989" y="18031"/>
                </a:lnTo>
                <a:lnTo>
                  <a:pt x="5038" y="18055"/>
                </a:lnTo>
                <a:lnTo>
                  <a:pt x="5111" y="18080"/>
                </a:lnTo>
                <a:lnTo>
                  <a:pt x="5184" y="18080"/>
                </a:lnTo>
                <a:lnTo>
                  <a:pt x="5257" y="18055"/>
                </a:lnTo>
                <a:lnTo>
                  <a:pt x="5330" y="18007"/>
                </a:lnTo>
                <a:lnTo>
                  <a:pt x="5451" y="18080"/>
                </a:lnTo>
                <a:lnTo>
                  <a:pt x="5597" y="18128"/>
                </a:lnTo>
                <a:lnTo>
                  <a:pt x="5743" y="18177"/>
                </a:lnTo>
                <a:lnTo>
                  <a:pt x="5914" y="18201"/>
                </a:lnTo>
                <a:lnTo>
                  <a:pt x="6254" y="18226"/>
                </a:lnTo>
                <a:lnTo>
                  <a:pt x="6498" y="18226"/>
                </a:lnTo>
                <a:lnTo>
                  <a:pt x="7082" y="18250"/>
                </a:lnTo>
                <a:lnTo>
                  <a:pt x="7641" y="18250"/>
                </a:lnTo>
                <a:lnTo>
                  <a:pt x="8785" y="18226"/>
                </a:lnTo>
                <a:lnTo>
                  <a:pt x="10147" y="18201"/>
                </a:lnTo>
                <a:lnTo>
                  <a:pt x="11486" y="18128"/>
                </a:lnTo>
                <a:lnTo>
                  <a:pt x="12994" y="18080"/>
                </a:lnTo>
                <a:lnTo>
                  <a:pt x="13238" y="18080"/>
                </a:lnTo>
                <a:lnTo>
                  <a:pt x="13505" y="18104"/>
                </a:lnTo>
                <a:lnTo>
                  <a:pt x="13773" y="18080"/>
                </a:lnTo>
                <a:lnTo>
                  <a:pt x="13919" y="18080"/>
                </a:lnTo>
                <a:lnTo>
                  <a:pt x="14016" y="18031"/>
                </a:lnTo>
                <a:lnTo>
                  <a:pt x="14089" y="18080"/>
                </a:lnTo>
                <a:lnTo>
                  <a:pt x="14235" y="18080"/>
                </a:lnTo>
                <a:lnTo>
                  <a:pt x="14284" y="18055"/>
                </a:lnTo>
                <a:lnTo>
                  <a:pt x="14333" y="18007"/>
                </a:lnTo>
                <a:lnTo>
                  <a:pt x="14381" y="17958"/>
                </a:lnTo>
                <a:lnTo>
                  <a:pt x="14406" y="17885"/>
                </a:lnTo>
                <a:lnTo>
                  <a:pt x="14381" y="17812"/>
                </a:lnTo>
                <a:lnTo>
                  <a:pt x="14308" y="17569"/>
                </a:lnTo>
                <a:lnTo>
                  <a:pt x="14211" y="17374"/>
                </a:lnTo>
                <a:lnTo>
                  <a:pt x="14065" y="17179"/>
                </a:lnTo>
                <a:lnTo>
                  <a:pt x="13895" y="17033"/>
                </a:lnTo>
                <a:lnTo>
                  <a:pt x="13700" y="16912"/>
                </a:lnTo>
                <a:lnTo>
                  <a:pt x="13505" y="16814"/>
                </a:lnTo>
                <a:lnTo>
                  <a:pt x="13262" y="16741"/>
                </a:lnTo>
                <a:lnTo>
                  <a:pt x="13043" y="16693"/>
                </a:lnTo>
                <a:lnTo>
                  <a:pt x="12581" y="16693"/>
                </a:lnTo>
                <a:lnTo>
                  <a:pt x="12118" y="16766"/>
                </a:lnTo>
                <a:lnTo>
                  <a:pt x="11802" y="16790"/>
                </a:lnTo>
                <a:lnTo>
                  <a:pt x="11486" y="16814"/>
                </a:lnTo>
                <a:lnTo>
                  <a:pt x="11461" y="16620"/>
                </a:lnTo>
                <a:lnTo>
                  <a:pt x="11510" y="16571"/>
                </a:lnTo>
                <a:lnTo>
                  <a:pt x="11534" y="16498"/>
                </a:lnTo>
                <a:lnTo>
                  <a:pt x="11534" y="16449"/>
                </a:lnTo>
                <a:lnTo>
                  <a:pt x="11486" y="16425"/>
                </a:lnTo>
                <a:lnTo>
                  <a:pt x="11437" y="16401"/>
                </a:lnTo>
                <a:lnTo>
                  <a:pt x="11437" y="15939"/>
                </a:lnTo>
                <a:lnTo>
                  <a:pt x="11461" y="15501"/>
                </a:lnTo>
                <a:lnTo>
                  <a:pt x="11534" y="14746"/>
                </a:lnTo>
                <a:lnTo>
                  <a:pt x="11534" y="14381"/>
                </a:lnTo>
                <a:lnTo>
                  <a:pt x="11510" y="14187"/>
                </a:lnTo>
                <a:lnTo>
                  <a:pt x="11461" y="14016"/>
                </a:lnTo>
                <a:lnTo>
                  <a:pt x="14576" y="14016"/>
                </a:lnTo>
                <a:lnTo>
                  <a:pt x="15136" y="14041"/>
                </a:lnTo>
                <a:lnTo>
                  <a:pt x="15720" y="14089"/>
                </a:lnTo>
                <a:lnTo>
                  <a:pt x="16839" y="14211"/>
                </a:lnTo>
                <a:lnTo>
                  <a:pt x="17423" y="14260"/>
                </a:lnTo>
                <a:lnTo>
                  <a:pt x="17982" y="14260"/>
                </a:lnTo>
                <a:lnTo>
                  <a:pt x="18542" y="14235"/>
                </a:lnTo>
                <a:lnTo>
                  <a:pt x="18834" y="14211"/>
                </a:lnTo>
                <a:lnTo>
                  <a:pt x="19102" y="14138"/>
                </a:lnTo>
                <a:lnTo>
                  <a:pt x="19199" y="14114"/>
                </a:lnTo>
                <a:lnTo>
                  <a:pt x="19272" y="14041"/>
                </a:lnTo>
                <a:lnTo>
                  <a:pt x="19296" y="13968"/>
                </a:lnTo>
                <a:lnTo>
                  <a:pt x="19272" y="13870"/>
                </a:lnTo>
                <a:lnTo>
                  <a:pt x="19272" y="13773"/>
                </a:lnTo>
                <a:lnTo>
                  <a:pt x="19150" y="13043"/>
                </a:lnTo>
                <a:lnTo>
                  <a:pt x="19248" y="12921"/>
                </a:lnTo>
                <a:lnTo>
                  <a:pt x="19248" y="12873"/>
                </a:lnTo>
                <a:lnTo>
                  <a:pt x="19248" y="12824"/>
                </a:lnTo>
                <a:lnTo>
                  <a:pt x="19223" y="12800"/>
                </a:lnTo>
                <a:lnTo>
                  <a:pt x="19102" y="12800"/>
                </a:lnTo>
                <a:lnTo>
                  <a:pt x="19053" y="12337"/>
                </a:lnTo>
                <a:lnTo>
                  <a:pt x="19029" y="11875"/>
                </a:lnTo>
                <a:lnTo>
                  <a:pt x="18980" y="10926"/>
                </a:lnTo>
                <a:lnTo>
                  <a:pt x="18980" y="10001"/>
                </a:lnTo>
                <a:lnTo>
                  <a:pt x="19004" y="9052"/>
                </a:lnTo>
                <a:lnTo>
                  <a:pt x="19004" y="8955"/>
                </a:lnTo>
                <a:lnTo>
                  <a:pt x="19077" y="7203"/>
                </a:lnTo>
                <a:lnTo>
                  <a:pt x="19150" y="5549"/>
                </a:lnTo>
                <a:lnTo>
                  <a:pt x="19175" y="3894"/>
                </a:lnTo>
                <a:lnTo>
                  <a:pt x="19223" y="2385"/>
                </a:lnTo>
                <a:lnTo>
                  <a:pt x="19248" y="1607"/>
                </a:lnTo>
                <a:lnTo>
                  <a:pt x="19223" y="1242"/>
                </a:lnTo>
                <a:lnTo>
                  <a:pt x="19199" y="852"/>
                </a:lnTo>
                <a:lnTo>
                  <a:pt x="19248" y="804"/>
                </a:lnTo>
                <a:lnTo>
                  <a:pt x="19272" y="755"/>
                </a:lnTo>
                <a:lnTo>
                  <a:pt x="19296" y="682"/>
                </a:lnTo>
                <a:lnTo>
                  <a:pt x="19296" y="609"/>
                </a:lnTo>
                <a:lnTo>
                  <a:pt x="19272" y="560"/>
                </a:lnTo>
                <a:lnTo>
                  <a:pt x="19223" y="512"/>
                </a:lnTo>
                <a:lnTo>
                  <a:pt x="19175" y="463"/>
                </a:lnTo>
                <a:lnTo>
                  <a:pt x="19102" y="439"/>
                </a:lnTo>
                <a:lnTo>
                  <a:pt x="18493" y="317"/>
                </a:lnTo>
                <a:lnTo>
                  <a:pt x="17885" y="268"/>
                </a:lnTo>
                <a:lnTo>
                  <a:pt x="17277" y="244"/>
                </a:lnTo>
                <a:lnTo>
                  <a:pt x="16644" y="244"/>
                </a:lnTo>
                <a:lnTo>
                  <a:pt x="15403" y="293"/>
                </a:lnTo>
                <a:lnTo>
                  <a:pt x="14187" y="293"/>
                </a:lnTo>
                <a:lnTo>
                  <a:pt x="12629" y="220"/>
                </a:lnTo>
                <a:lnTo>
                  <a:pt x="11072" y="122"/>
                </a:lnTo>
                <a:lnTo>
                  <a:pt x="9515" y="49"/>
                </a:lnTo>
                <a:lnTo>
                  <a:pt x="7958" y="1"/>
                </a:lnTo>
                <a:close/>
              </a:path>
            </a:pathLst>
          </a:custGeom>
          <a:solidFill>
            <a:srgbClr val="1C458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5" name="Elbow Connector 4"/>
          <p:cNvCxnSpPr/>
          <p:nvPr/>
        </p:nvCxnSpPr>
        <p:spPr>
          <a:xfrm>
            <a:off x="3225800" y="973667"/>
            <a:ext cx="2692400" cy="1820333"/>
          </a:xfrm>
          <a:prstGeom prst="bentConnector3">
            <a:avLst/>
          </a:prstGeom>
          <a:ln w="571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268133" y="3335867"/>
            <a:ext cx="314113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Caveat" panose="020B0604020202020204" charset="0"/>
              </a:rPr>
              <a:t>You can clock in/out using your phone, tablet, or computer.</a:t>
            </a:r>
          </a:p>
          <a:p>
            <a:pPr algn="ctr"/>
            <a:endParaRPr lang="en-US" sz="2000" dirty="0">
              <a:solidFill>
                <a:schemeClr val="accent5">
                  <a:lumMod val="50000"/>
                </a:schemeClr>
              </a:solidFill>
              <a:latin typeface="Caveat" panose="020B0604020202020204" charset="0"/>
            </a:endParaRPr>
          </a:p>
          <a:p>
            <a:pPr algn="ctr"/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Caveat" panose="020B0604020202020204" charset="0"/>
              </a:rPr>
              <a:t>You can also clock in on one device and clock out on another!</a:t>
            </a:r>
            <a:endParaRPr lang="en-US" sz="2000" dirty="0">
              <a:solidFill>
                <a:schemeClr val="accent5">
                  <a:lumMod val="50000"/>
                </a:schemeClr>
              </a:solidFill>
              <a:latin typeface="Caveat" panose="020B060402020202020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9"/>
          <p:cNvSpPr/>
          <p:nvPr/>
        </p:nvSpPr>
        <p:spPr>
          <a:xfrm>
            <a:off x="4249800" y="919499"/>
            <a:ext cx="4225924" cy="3289930"/>
          </a:xfrm>
          <a:custGeom>
            <a:avLst/>
            <a:gdLst/>
            <a:ahLst/>
            <a:cxnLst/>
            <a:rect l="l" t="t" r="r" b="b"/>
            <a:pathLst>
              <a:path w="143434" h="111665" extrusionOk="0">
                <a:moveTo>
                  <a:pt x="71751" y="2308"/>
                </a:moveTo>
                <a:lnTo>
                  <a:pt x="71887" y="2376"/>
                </a:lnTo>
                <a:lnTo>
                  <a:pt x="72091" y="2444"/>
                </a:lnTo>
                <a:lnTo>
                  <a:pt x="72159" y="2647"/>
                </a:lnTo>
                <a:lnTo>
                  <a:pt x="72226" y="2783"/>
                </a:lnTo>
                <a:lnTo>
                  <a:pt x="72159" y="2987"/>
                </a:lnTo>
                <a:lnTo>
                  <a:pt x="72091" y="3190"/>
                </a:lnTo>
                <a:lnTo>
                  <a:pt x="71887" y="3258"/>
                </a:lnTo>
                <a:lnTo>
                  <a:pt x="71751" y="3326"/>
                </a:lnTo>
                <a:lnTo>
                  <a:pt x="71548" y="3258"/>
                </a:lnTo>
                <a:lnTo>
                  <a:pt x="71344" y="3190"/>
                </a:lnTo>
                <a:lnTo>
                  <a:pt x="71276" y="2987"/>
                </a:lnTo>
                <a:lnTo>
                  <a:pt x="71208" y="2783"/>
                </a:lnTo>
                <a:lnTo>
                  <a:pt x="71276" y="2647"/>
                </a:lnTo>
                <a:lnTo>
                  <a:pt x="71344" y="2444"/>
                </a:lnTo>
                <a:lnTo>
                  <a:pt x="71548" y="2376"/>
                </a:lnTo>
                <a:lnTo>
                  <a:pt x="71751" y="2308"/>
                </a:lnTo>
                <a:close/>
                <a:moveTo>
                  <a:pt x="137528" y="5906"/>
                </a:moveTo>
                <a:lnTo>
                  <a:pt x="137596" y="5974"/>
                </a:lnTo>
                <a:lnTo>
                  <a:pt x="137596" y="89604"/>
                </a:lnTo>
                <a:lnTo>
                  <a:pt x="5906" y="89604"/>
                </a:lnTo>
                <a:lnTo>
                  <a:pt x="5906" y="5974"/>
                </a:lnTo>
                <a:lnTo>
                  <a:pt x="5906" y="5906"/>
                </a:lnTo>
                <a:close/>
                <a:moveTo>
                  <a:pt x="3530" y="0"/>
                </a:moveTo>
                <a:lnTo>
                  <a:pt x="3191" y="68"/>
                </a:lnTo>
                <a:lnTo>
                  <a:pt x="2444" y="339"/>
                </a:lnTo>
                <a:lnTo>
                  <a:pt x="1766" y="679"/>
                </a:lnTo>
                <a:lnTo>
                  <a:pt x="1155" y="1154"/>
                </a:lnTo>
                <a:lnTo>
                  <a:pt x="679" y="1765"/>
                </a:lnTo>
                <a:lnTo>
                  <a:pt x="272" y="2444"/>
                </a:lnTo>
                <a:lnTo>
                  <a:pt x="69" y="3190"/>
                </a:lnTo>
                <a:lnTo>
                  <a:pt x="1" y="3598"/>
                </a:lnTo>
                <a:lnTo>
                  <a:pt x="1" y="4005"/>
                </a:lnTo>
                <a:lnTo>
                  <a:pt x="1" y="91572"/>
                </a:lnTo>
                <a:lnTo>
                  <a:pt x="1" y="91979"/>
                </a:lnTo>
                <a:lnTo>
                  <a:pt x="69" y="92319"/>
                </a:lnTo>
                <a:lnTo>
                  <a:pt x="272" y="93065"/>
                </a:lnTo>
                <a:lnTo>
                  <a:pt x="679" y="93744"/>
                </a:lnTo>
                <a:lnTo>
                  <a:pt x="1155" y="94355"/>
                </a:lnTo>
                <a:lnTo>
                  <a:pt x="1766" y="94830"/>
                </a:lnTo>
                <a:lnTo>
                  <a:pt x="2444" y="95238"/>
                </a:lnTo>
                <a:lnTo>
                  <a:pt x="3191" y="95441"/>
                </a:lnTo>
                <a:lnTo>
                  <a:pt x="3530" y="95509"/>
                </a:lnTo>
                <a:lnTo>
                  <a:pt x="139904" y="95509"/>
                </a:lnTo>
                <a:lnTo>
                  <a:pt x="140311" y="95441"/>
                </a:lnTo>
                <a:lnTo>
                  <a:pt x="141058" y="95238"/>
                </a:lnTo>
                <a:lnTo>
                  <a:pt x="141737" y="94830"/>
                </a:lnTo>
                <a:lnTo>
                  <a:pt x="142280" y="94355"/>
                </a:lnTo>
                <a:lnTo>
                  <a:pt x="142755" y="93744"/>
                </a:lnTo>
                <a:lnTo>
                  <a:pt x="143162" y="93065"/>
                </a:lnTo>
                <a:lnTo>
                  <a:pt x="143366" y="92319"/>
                </a:lnTo>
                <a:lnTo>
                  <a:pt x="143434" y="91979"/>
                </a:lnTo>
                <a:lnTo>
                  <a:pt x="143434" y="91572"/>
                </a:lnTo>
                <a:lnTo>
                  <a:pt x="143434" y="4005"/>
                </a:lnTo>
                <a:lnTo>
                  <a:pt x="143434" y="3598"/>
                </a:lnTo>
                <a:lnTo>
                  <a:pt x="143366" y="3190"/>
                </a:lnTo>
                <a:lnTo>
                  <a:pt x="143162" y="2444"/>
                </a:lnTo>
                <a:lnTo>
                  <a:pt x="142755" y="1765"/>
                </a:lnTo>
                <a:lnTo>
                  <a:pt x="142280" y="1154"/>
                </a:lnTo>
                <a:lnTo>
                  <a:pt x="141737" y="679"/>
                </a:lnTo>
                <a:lnTo>
                  <a:pt x="141058" y="339"/>
                </a:lnTo>
                <a:lnTo>
                  <a:pt x="140311" y="68"/>
                </a:lnTo>
                <a:lnTo>
                  <a:pt x="139904" y="0"/>
                </a:lnTo>
                <a:close/>
                <a:moveTo>
                  <a:pt x="55324" y="95713"/>
                </a:moveTo>
                <a:lnTo>
                  <a:pt x="55052" y="98971"/>
                </a:lnTo>
                <a:lnTo>
                  <a:pt x="54713" y="102297"/>
                </a:lnTo>
                <a:lnTo>
                  <a:pt x="54374" y="105284"/>
                </a:lnTo>
                <a:lnTo>
                  <a:pt x="53966" y="107388"/>
                </a:lnTo>
                <a:lnTo>
                  <a:pt x="53763" y="108203"/>
                </a:lnTo>
                <a:lnTo>
                  <a:pt x="53627" y="108746"/>
                </a:lnTo>
                <a:lnTo>
                  <a:pt x="53423" y="109153"/>
                </a:lnTo>
                <a:lnTo>
                  <a:pt x="53220" y="109357"/>
                </a:lnTo>
                <a:lnTo>
                  <a:pt x="52677" y="109493"/>
                </a:lnTo>
                <a:lnTo>
                  <a:pt x="51794" y="109696"/>
                </a:lnTo>
                <a:lnTo>
                  <a:pt x="49690" y="110036"/>
                </a:lnTo>
                <a:lnTo>
                  <a:pt x="48061" y="110307"/>
                </a:lnTo>
                <a:lnTo>
                  <a:pt x="47450" y="110443"/>
                </a:lnTo>
                <a:lnTo>
                  <a:pt x="47110" y="110511"/>
                </a:lnTo>
                <a:lnTo>
                  <a:pt x="47042" y="110579"/>
                </a:lnTo>
                <a:lnTo>
                  <a:pt x="47042" y="110783"/>
                </a:lnTo>
                <a:lnTo>
                  <a:pt x="47110" y="110850"/>
                </a:lnTo>
                <a:lnTo>
                  <a:pt x="47585" y="110918"/>
                </a:lnTo>
                <a:lnTo>
                  <a:pt x="48400" y="110986"/>
                </a:lnTo>
                <a:lnTo>
                  <a:pt x="51387" y="111054"/>
                </a:lnTo>
                <a:lnTo>
                  <a:pt x="56071" y="111122"/>
                </a:lnTo>
                <a:lnTo>
                  <a:pt x="87092" y="111122"/>
                </a:lnTo>
                <a:lnTo>
                  <a:pt x="91708" y="111054"/>
                </a:lnTo>
                <a:lnTo>
                  <a:pt x="94695" y="110986"/>
                </a:lnTo>
                <a:lnTo>
                  <a:pt x="95578" y="110918"/>
                </a:lnTo>
                <a:lnTo>
                  <a:pt x="96053" y="110850"/>
                </a:lnTo>
                <a:lnTo>
                  <a:pt x="96121" y="110783"/>
                </a:lnTo>
                <a:lnTo>
                  <a:pt x="96121" y="110579"/>
                </a:lnTo>
                <a:lnTo>
                  <a:pt x="96053" y="110511"/>
                </a:lnTo>
                <a:lnTo>
                  <a:pt x="95713" y="110443"/>
                </a:lnTo>
                <a:lnTo>
                  <a:pt x="95102" y="110307"/>
                </a:lnTo>
                <a:lnTo>
                  <a:pt x="93473" y="110036"/>
                </a:lnTo>
                <a:lnTo>
                  <a:pt x="91369" y="109696"/>
                </a:lnTo>
                <a:lnTo>
                  <a:pt x="90487" y="109493"/>
                </a:lnTo>
                <a:lnTo>
                  <a:pt x="89943" y="109357"/>
                </a:lnTo>
                <a:lnTo>
                  <a:pt x="89740" y="109153"/>
                </a:lnTo>
                <a:lnTo>
                  <a:pt x="89536" y="108746"/>
                </a:lnTo>
                <a:lnTo>
                  <a:pt x="89333" y="108203"/>
                </a:lnTo>
                <a:lnTo>
                  <a:pt x="89197" y="107388"/>
                </a:lnTo>
                <a:lnTo>
                  <a:pt x="88789" y="105284"/>
                </a:lnTo>
                <a:lnTo>
                  <a:pt x="88382" y="102297"/>
                </a:lnTo>
                <a:lnTo>
                  <a:pt x="88043" y="98971"/>
                </a:lnTo>
                <a:lnTo>
                  <a:pt x="87839" y="95713"/>
                </a:lnTo>
                <a:close/>
                <a:moveTo>
                  <a:pt x="47450" y="111054"/>
                </a:moveTo>
                <a:lnTo>
                  <a:pt x="47450" y="111122"/>
                </a:lnTo>
                <a:lnTo>
                  <a:pt x="47450" y="111393"/>
                </a:lnTo>
                <a:lnTo>
                  <a:pt x="47518" y="111461"/>
                </a:lnTo>
                <a:lnTo>
                  <a:pt x="48807" y="111529"/>
                </a:lnTo>
                <a:lnTo>
                  <a:pt x="52473" y="111597"/>
                </a:lnTo>
                <a:lnTo>
                  <a:pt x="62384" y="111665"/>
                </a:lnTo>
                <a:lnTo>
                  <a:pt x="80779" y="111665"/>
                </a:lnTo>
                <a:lnTo>
                  <a:pt x="90622" y="111597"/>
                </a:lnTo>
                <a:lnTo>
                  <a:pt x="94356" y="111529"/>
                </a:lnTo>
                <a:lnTo>
                  <a:pt x="95646" y="111461"/>
                </a:lnTo>
                <a:lnTo>
                  <a:pt x="95713" y="111393"/>
                </a:lnTo>
                <a:lnTo>
                  <a:pt x="95713" y="111122"/>
                </a:lnTo>
                <a:lnTo>
                  <a:pt x="95646" y="111054"/>
                </a:lnTo>
                <a:lnTo>
                  <a:pt x="94084" y="111122"/>
                </a:lnTo>
                <a:lnTo>
                  <a:pt x="91233" y="111190"/>
                </a:lnTo>
                <a:lnTo>
                  <a:pt x="80847" y="111258"/>
                </a:lnTo>
                <a:lnTo>
                  <a:pt x="62316" y="111258"/>
                </a:lnTo>
                <a:lnTo>
                  <a:pt x="51930" y="111190"/>
                </a:lnTo>
                <a:lnTo>
                  <a:pt x="49079" y="111122"/>
                </a:lnTo>
                <a:lnTo>
                  <a:pt x="47518" y="111054"/>
                </a:lnTo>
                <a:close/>
              </a:path>
            </a:pathLst>
          </a:custGeom>
          <a:solidFill>
            <a:srgbClr val="6CC2DC">
              <a:alpha val="15770"/>
            </a:srgbClr>
          </a:solidFill>
          <a:ln w="9525" cap="flat" cmpd="sng">
            <a:solidFill>
              <a:srgbClr val="1C4587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19"/>
          <p:cNvSpPr/>
          <p:nvPr/>
        </p:nvSpPr>
        <p:spPr>
          <a:xfrm>
            <a:off x="4426639" y="1094207"/>
            <a:ext cx="3872100" cy="247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6CC2DC"/>
                </a:solidFill>
                <a:latin typeface="Caveat"/>
                <a:ea typeface="Caveat"/>
                <a:cs typeface="Caveat"/>
                <a:sym typeface="Caveat"/>
              </a:rPr>
              <a:t>Place your screenshot here</a:t>
            </a:r>
            <a:endParaRPr sz="1000">
              <a:solidFill>
                <a:srgbClr val="6CC2DC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108" name="Google Shape;108;p19"/>
          <p:cNvSpPr txBox="1">
            <a:spLocks noGrp="1"/>
          </p:cNvSpPr>
          <p:nvPr>
            <p:ph type="sldNum" idx="12"/>
          </p:nvPr>
        </p:nvSpPr>
        <p:spPr>
          <a:xfrm>
            <a:off x="8404384" y="2540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sp>
        <p:nvSpPr>
          <p:cNvPr id="109" name="Google Shape;109;p19"/>
          <p:cNvSpPr txBox="1">
            <a:spLocks noGrp="1"/>
          </p:cNvSpPr>
          <p:nvPr>
            <p:ph type="body" idx="4294967295"/>
          </p:nvPr>
        </p:nvSpPr>
        <p:spPr>
          <a:xfrm>
            <a:off x="1569550" y="1129300"/>
            <a:ext cx="2211300" cy="1885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dirty="0">
                <a:latin typeface="Amatic SC"/>
                <a:ea typeface="Amatic SC"/>
                <a:cs typeface="Amatic SC"/>
                <a:sym typeface="Amatic SC"/>
              </a:rPr>
              <a:t>Log into Connect Lehigh Gateway</a:t>
            </a:r>
            <a:endParaRPr sz="3600" b="1" dirty="0">
              <a:latin typeface="Amatic SC"/>
              <a:ea typeface="Amatic SC"/>
              <a:cs typeface="Amatic SC"/>
              <a:sym typeface="Amatic S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110" name="Google Shape;110;p19"/>
          <p:cNvPicPr preferRelativeResize="0"/>
          <p:nvPr/>
        </p:nvPicPr>
        <p:blipFill rotWithShape="1">
          <a:blip r:embed="rId3">
            <a:alphaModFix/>
          </a:blip>
          <a:srcRect t="-3380"/>
          <a:stretch/>
        </p:blipFill>
        <p:spPr>
          <a:xfrm>
            <a:off x="4426650" y="1042725"/>
            <a:ext cx="3872101" cy="2524074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19"/>
          <p:cNvSpPr/>
          <p:nvPr/>
        </p:nvSpPr>
        <p:spPr>
          <a:xfrm rot="-1858509">
            <a:off x="3799734" y="2005493"/>
            <a:ext cx="776426" cy="288632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149;p24"/>
          <p:cNvSpPr txBox="1">
            <a:spLocks/>
          </p:cNvSpPr>
          <p:nvPr/>
        </p:nvSpPr>
        <p:spPr>
          <a:xfrm>
            <a:off x="1429333" y="237701"/>
            <a:ext cx="7630200" cy="819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3000" dirty="0" smtClean="0">
                <a:solidFill>
                  <a:srgbClr val="FF0000"/>
                </a:solidFill>
                <a:latin typeface="Caveat" panose="020B0604020202020204" charset="0"/>
              </a:rPr>
              <a:t>Instructions for logging in using a computer:</a:t>
            </a:r>
          </a:p>
          <a:p>
            <a:pPr algn="ctr"/>
            <a:endParaRPr lang="en-US" sz="3000" dirty="0">
              <a:latin typeface="Caveat" panose="020B060402020202020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0"/>
          <p:cNvSpPr/>
          <p:nvPr/>
        </p:nvSpPr>
        <p:spPr>
          <a:xfrm>
            <a:off x="4249800" y="919500"/>
            <a:ext cx="4782090" cy="4094197"/>
          </a:xfrm>
          <a:custGeom>
            <a:avLst/>
            <a:gdLst/>
            <a:ahLst/>
            <a:cxnLst/>
            <a:rect l="l" t="t" r="r" b="b"/>
            <a:pathLst>
              <a:path w="143434" h="111665" extrusionOk="0">
                <a:moveTo>
                  <a:pt x="71751" y="2308"/>
                </a:moveTo>
                <a:lnTo>
                  <a:pt x="71887" y="2376"/>
                </a:lnTo>
                <a:lnTo>
                  <a:pt x="72091" y="2444"/>
                </a:lnTo>
                <a:lnTo>
                  <a:pt x="72159" y="2647"/>
                </a:lnTo>
                <a:lnTo>
                  <a:pt x="72226" y="2783"/>
                </a:lnTo>
                <a:lnTo>
                  <a:pt x="72159" y="2987"/>
                </a:lnTo>
                <a:lnTo>
                  <a:pt x="72091" y="3190"/>
                </a:lnTo>
                <a:lnTo>
                  <a:pt x="71887" y="3258"/>
                </a:lnTo>
                <a:lnTo>
                  <a:pt x="71751" y="3326"/>
                </a:lnTo>
                <a:lnTo>
                  <a:pt x="71548" y="3258"/>
                </a:lnTo>
                <a:lnTo>
                  <a:pt x="71344" y="3190"/>
                </a:lnTo>
                <a:lnTo>
                  <a:pt x="71276" y="2987"/>
                </a:lnTo>
                <a:lnTo>
                  <a:pt x="71208" y="2783"/>
                </a:lnTo>
                <a:lnTo>
                  <a:pt x="71276" y="2647"/>
                </a:lnTo>
                <a:lnTo>
                  <a:pt x="71344" y="2444"/>
                </a:lnTo>
                <a:lnTo>
                  <a:pt x="71548" y="2376"/>
                </a:lnTo>
                <a:lnTo>
                  <a:pt x="71751" y="2308"/>
                </a:lnTo>
                <a:close/>
                <a:moveTo>
                  <a:pt x="137528" y="5906"/>
                </a:moveTo>
                <a:lnTo>
                  <a:pt x="137596" y="5974"/>
                </a:lnTo>
                <a:lnTo>
                  <a:pt x="137596" y="89604"/>
                </a:lnTo>
                <a:lnTo>
                  <a:pt x="5906" y="89604"/>
                </a:lnTo>
                <a:lnTo>
                  <a:pt x="5906" y="5974"/>
                </a:lnTo>
                <a:lnTo>
                  <a:pt x="5906" y="5906"/>
                </a:lnTo>
                <a:close/>
                <a:moveTo>
                  <a:pt x="3530" y="0"/>
                </a:moveTo>
                <a:lnTo>
                  <a:pt x="3191" y="68"/>
                </a:lnTo>
                <a:lnTo>
                  <a:pt x="2444" y="339"/>
                </a:lnTo>
                <a:lnTo>
                  <a:pt x="1766" y="679"/>
                </a:lnTo>
                <a:lnTo>
                  <a:pt x="1155" y="1154"/>
                </a:lnTo>
                <a:lnTo>
                  <a:pt x="679" y="1765"/>
                </a:lnTo>
                <a:lnTo>
                  <a:pt x="272" y="2444"/>
                </a:lnTo>
                <a:lnTo>
                  <a:pt x="69" y="3190"/>
                </a:lnTo>
                <a:lnTo>
                  <a:pt x="1" y="3598"/>
                </a:lnTo>
                <a:lnTo>
                  <a:pt x="1" y="4005"/>
                </a:lnTo>
                <a:lnTo>
                  <a:pt x="1" y="91572"/>
                </a:lnTo>
                <a:lnTo>
                  <a:pt x="1" y="91979"/>
                </a:lnTo>
                <a:lnTo>
                  <a:pt x="69" y="92319"/>
                </a:lnTo>
                <a:lnTo>
                  <a:pt x="272" y="93065"/>
                </a:lnTo>
                <a:lnTo>
                  <a:pt x="679" y="93744"/>
                </a:lnTo>
                <a:lnTo>
                  <a:pt x="1155" y="94355"/>
                </a:lnTo>
                <a:lnTo>
                  <a:pt x="1766" y="94830"/>
                </a:lnTo>
                <a:lnTo>
                  <a:pt x="2444" y="95238"/>
                </a:lnTo>
                <a:lnTo>
                  <a:pt x="3191" y="95441"/>
                </a:lnTo>
                <a:lnTo>
                  <a:pt x="3530" y="95509"/>
                </a:lnTo>
                <a:lnTo>
                  <a:pt x="139904" y="95509"/>
                </a:lnTo>
                <a:lnTo>
                  <a:pt x="140311" y="95441"/>
                </a:lnTo>
                <a:lnTo>
                  <a:pt x="141058" y="95238"/>
                </a:lnTo>
                <a:lnTo>
                  <a:pt x="141737" y="94830"/>
                </a:lnTo>
                <a:lnTo>
                  <a:pt x="142280" y="94355"/>
                </a:lnTo>
                <a:lnTo>
                  <a:pt x="142755" y="93744"/>
                </a:lnTo>
                <a:lnTo>
                  <a:pt x="143162" y="93065"/>
                </a:lnTo>
                <a:lnTo>
                  <a:pt x="143366" y="92319"/>
                </a:lnTo>
                <a:lnTo>
                  <a:pt x="143434" y="91979"/>
                </a:lnTo>
                <a:lnTo>
                  <a:pt x="143434" y="91572"/>
                </a:lnTo>
                <a:lnTo>
                  <a:pt x="143434" y="4005"/>
                </a:lnTo>
                <a:lnTo>
                  <a:pt x="143434" y="3598"/>
                </a:lnTo>
                <a:lnTo>
                  <a:pt x="143366" y="3190"/>
                </a:lnTo>
                <a:lnTo>
                  <a:pt x="143162" y="2444"/>
                </a:lnTo>
                <a:lnTo>
                  <a:pt x="142755" y="1765"/>
                </a:lnTo>
                <a:lnTo>
                  <a:pt x="142280" y="1154"/>
                </a:lnTo>
                <a:lnTo>
                  <a:pt x="141737" y="679"/>
                </a:lnTo>
                <a:lnTo>
                  <a:pt x="141058" y="339"/>
                </a:lnTo>
                <a:lnTo>
                  <a:pt x="140311" y="68"/>
                </a:lnTo>
                <a:lnTo>
                  <a:pt x="139904" y="0"/>
                </a:lnTo>
                <a:close/>
                <a:moveTo>
                  <a:pt x="55324" y="95713"/>
                </a:moveTo>
                <a:lnTo>
                  <a:pt x="55052" y="98971"/>
                </a:lnTo>
                <a:lnTo>
                  <a:pt x="54713" y="102297"/>
                </a:lnTo>
                <a:lnTo>
                  <a:pt x="54374" y="105284"/>
                </a:lnTo>
                <a:lnTo>
                  <a:pt x="53966" y="107388"/>
                </a:lnTo>
                <a:lnTo>
                  <a:pt x="53763" y="108203"/>
                </a:lnTo>
                <a:lnTo>
                  <a:pt x="53627" y="108746"/>
                </a:lnTo>
                <a:lnTo>
                  <a:pt x="53423" y="109153"/>
                </a:lnTo>
                <a:lnTo>
                  <a:pt x="53220" y="109357"/>
                </a:lnTo>
                <a:lnTo>
                  <a:pt x="52677" y="109493"/>
                </a:lnTo>
                <a:lnTo>
                  <a:pt x="51794" y="109696"/>
                </a:lnTo>
                <a:lnTo>
                  <a:pt x="49690" y="110036"/>
                </a:lnTo>
                <a:lnTo>
                  <a:pt x="48061" y="110307"/>
                </a:lnTo>
                <a:lnTo>
                  <a:pt x="47450" y="110443"/>
                </a:lnTo>
                <a:lnTo>
                  <a:pt x="47110" y="110511"/>
                </a:lnTo>
                <a:lnTo>
                  <a:pt x="47042" y="110579"/>
                </a:lnTo>
                <a:lnTo>
                  <a:pt x="47042" y="110783"/>
                </a:lnTo>
                <a:lnTo>
                  <a:pt x="47110" y="110850"/>
                </a:lnTo>
                <a:lnTo>
                  <a:pt x="47585" y="110918"/>
                </a:lnTo>
                <a:lnTo>
                  <a:pt x="48400" y="110986"/>
                </a:lnTo>
                <a:lnTo>
                  <a:pt x="51387" y="111054"/>
                </a:lnTo>
                <a:lnTo>
                  <a:pt x="56071" y="111122"/>
                </a:lnTo>
                <a:lnTo>
                  <a:pt x="87092" y="111122"/>
                </a:lnTo>
                <a:lnTo>
                  <a:pt x="91708" y="111054"/>
                </a:lnTo>
                <a:lnTo>
                  <a:pt x="94695" y="110986"/>
                </a:lnTo>
                <a:lnTo>
                  <a:pt x="95578" y="110918"/>
                </a:lnTo>
                <a:lnTo>
                  <a:pt x="96053" y="110850"/>
                </a:lnTo>
                <a:lnTo>
                  <a:pt x="96121" y="110783"/>
                </a:lnTo>
                <a:lnTo>
                  <a:pt x="96121" y="110579"/>
                </a:lnTo>
                <a:lnTo>
                  <a:pt x="96053" y="110511"/>
                </a:lnTo>
                <a:lnTo>
                  <a:pt x="95713" y="110443"/>
                </a:lnTo>
                <a:lnTo>
                  <a:pt x="95102" y="110307"/>
                </a:lnTo>
                <a:lnTo>
                  <a:pt x="93473" y="110036"/>
                </a:lnTo>
                <a:lnTo>
                  <a:pt x="91369" y="109696"/>
                </a:lnTo>
                <a:lnTo>
                  <a:pt x="90487" y="109493"/>
                </a:lnTo>
                <a:lnTo>
                  <a:pt x="89943" y="109357"/>
                </a:lnTo>
                <a:lnTo>
                  <a:pt x="89740" y="109153"/>
                </a:lnTo>
                <a:lnTo>
                  <a:pt x="89536" y="108746"/>
                </a:lnTo>
                <a:lnTo>
                  <a:pt x="89333" y="108203"/>
                </a:lnTo>
                <a:lnTo>
                  <a:pt x="89197" y="107388"/>
                </a:lnTo>
                <a:lnTo>
                  <a:pt x="88789" y="105284"/>
                </a:lnTo>
                <a:lnTo>
                  <a:pt x="88382" y="102297"/>
                </a:lnTo>
                <a:lnTo>
                  <a:pt x="88043" y="98971"/>
                </a:lnTo>
                <a:lnTo>
                  <a:pt x="87839" y="95713"/>
                </a:lnTo>
                <a:close/>
                <a:moveTo>
                  <a:pt x="47450" y="111054"/>
                </a:moveTo>
                <a:lnTo>
                  <a:pt x="47450" y="111122"/>
                </a:lnTo>
                <a:lnTo>
                  <a:pt x="47450" y="111393"/>
                </a:lnTo>
                <a:lnTo>
                  <a:pt x="47518" y="111461"/>
                </a:lnTo>
                <a:lnTo>
                  <a:pt x="48807" y="111529"/>
                </a:lnTo>
                <a:lnTo>
                  <a:pt x="52473" y="111597"/>
                </a:lnTo>
                <a:lnTo>
                  <a:pt x="62384" y="111665"/>
                </a:lnTo>
                <a:lnTo>
                  <a:pt x="80779" y="111665"/>
                </a:lnTo>
                <a:lnTo>
                  <a:pt x="90622" y="111597"/>
                </a:lnTo>
                <a:lnTo>
                  <a:pt x="94356" y="111529"/>
                </a:lnTo>
                <a:lnTo>
                  <a:pt x="95646" y="111461"/>
                </a:lnTo>
                <a:lnTo>
                  <a:pt x="95713" y="111393"/>
                </a:lnTo>
                <a:lnTo>
                  <a:pt x="95713" y="111122"/>
                </a:lnTo>
                <a:lnTo>
                  <a:pt x="95646" y="111054"/>
                </a:lnTo>
                <a:lnTo>
                  <a:pt x="94084" y="111122"/>
                </a:lnTo>
                <a:lnTo>
                  <a:pt x="91233" y="111190"/>
                </a:lnTo>
                <a:lnTo>
                  <a:pt x="80847" y="111258"/>
                </a:lnTo>
                <a:lnTo>
                  <a:pt x="62316" y="111258"/>
                </a:lnTo>
                <a:lnTo>
                  <a:pt x="51930" y="111190"/>
                </a:lnTo>
                <a:lnTo>
                  <a:pt x="49079" y="111122"/>
                </a:lnTo>
                <a:lnTo>
                  <a:pt x="47518" y="111054"/>
                </a:lnTo>
                <a:close/>
              </a:path>
            </a:pathLst>
          </a:custGeom>
          <a:solidFill>
            <a:srgbClr val="6CC2DC">
              <a:alpha val="15770"/>
            </a:srgbClr>
          </a:solidFill>
          <a:ln w="9525" cap="flat" cmpd="sng">
            <a:solidFill>
              <a:srgbClr val="1C4587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20"/>
          <p:cNvSpPr/>
          <p:nvPr/>
        </p:nvSpPr>
        <p:spPr>
          <a:xfrm>
            <a:off x="4426639" y="1094207"/>
            <a:ext cx="3872100" cy="247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6CC2DC"/>
                </a:solidFill>
                <a:latin typeface="Caveat"/>
                <a:ea typeface="Caveat"/>
                <a:cs typeface="Caveat"/>
                <a:sym typeface="Caveat"/>
              </a:rPr>
              <a:t>Place your screenshot here</a:t>
            </a:r>
            <a:endParaRPr sz="1000">
              <a:solidFill>
                <a:srgbClr val="6CC2DC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118" name="Google Shape;118;p20"/>
          <p:cNvSpPr txBox="1">
            <a:spLocks noGrp="1"/>
          </p:cNvSpPr>
          <p:nvPr>
            <p:ph type="sldNum" idx="12"/>
          </p:nvPr>
        </p:nvSpPr>
        <p:spPr>
          <a:xfrm>
            <a:off x="8404384" y="2540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sp>
        <p:nvSpPr>
          <p:cNvPr id="119" name="Google Shape;119;p20"/>
          <p:cNvSpPr txBox="1">
            <a:spLocks noGrp="1"/>
          </p:cNvSpPr>
          <p:nvPr>
            <p:ph type="body" idx="4294967295"/>
          </p:nvPr>
        </p:nvSpPr>
        <p:spPr>
          <a:xfrm>
            <a:off x="1348975" y="1209625"/>
            <a:ext cx="2950500" cy="1885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latin typeface="Amatic SC"/>
                <a:ea typeface="Amatic SC"/>
                <a:cs typeface="Amatic SC"/>
                <a:sym typeface="Amatic SC"/>
              </a:rPr>
              <a:t>Click on “Employee”</a:t>
            </a:r>
            <a:endParaRPr sz="3000" b="1">
              <a:latin typeface="Amatic SC"/>
              <a:ea typeface="Amatic SC"/>
              <a:cs typeface="Amatic SC"/>
              <a:sym typeface="Amatic S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b="1">
              <a:latin typeface="Amatic SC"/>
              <a:ea typeface="Amatic SC"/>
              <a:cs typeface="Amatic SC"/>
              <a:sym typeface="Amatic S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latin typeface="Amatic SC"/>
                <a:ea typeface="Amatic SC"/>
                <a:cs typeface="Amatic SC"/>
                <a:sym typeface="Amatic SC"/>
              </a:rPr>
              <a:t>Click on “TimeClock Plus”</a:t>
            </a:r>
            <a:endParaRPr sz="3000" b="1">
              <a:latin typeface="Amatic SC"/>
              <a:ea typeface="Amatic SC"/>
              <a:cs typeface="Amatic SC"/>
              <a:sym typeface="Amatic SC"/>
            </a:endParaRPr>
          </a:p>
        </p:txBody>
      </p:sp>
      <p:pic>
        <p:nvPicPr>
          <p:cNvPr id="120" name="Google Shape;120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47425" y="1094200"/>
            <a:ext cx="4386851" cy="3111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20"/>
          <p:cNvSpPr/>
          <p:nvPr/>
        </p:nvSpPr>
        <p:spPr>
          <a:xfrm rot="-1328">
            <a:off x="5184784" y="2751932"/>
            <a:ext cx="776400" cy="2886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20"/>
          <p:cNvSpPr/>
          <p:nvPr/>
        </p:nvSpPr>
        <p:spPr>
          <a:xfrm rot="10798672">
            <a:off x="7018034" y="3639582"/>
            <a:ext cx="776400" cy="2886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Google Shape;149;p24"/>
          <p:cNvSpPr txBox="1">
            <a:spLocks/>
          </p:cNvSpPr>
          <p:nvPr/>
        </p:nvSpPr>
        <p:spPr>
          <a:xfrm>
            <a:off x="1429333" y="237701"/>
            <a:ext cx="7630200" cy="819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3000" dirty="0" smtClean="0">
                <a:solidFill>
                  <a:srgbClr val="FF0000"/>
                </a:solidFill>
                <a:latin typeface="Caveat" panose="020B0604020202020204" charset="0"/>
              </a:rPr>
              <a:t>Instructions for logging in using a computer:</a:t>
            </a:r>
          </a:p>
          <a:p>
            <a:pPr algn="ctr"/>
            <a:endParaRPr lang="en-US" sz="3000" dirty="0">
              <a:latin typeface="Caveat" panose="020B060402020202020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1"/>
          <p:cNvSpPr txBox="1">
            <a:spLocks noGrp="1"/>
          </p:cNvSpPr>
          <p:nvPr>
            <p:ph type="sldNum" idx="12"/>
          </p:nvPr>
        </p:nvSpPr>
        <p:spPr>
          <a:xfrm>
            <a:off x="8404384" y="2540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sp>
        <p:nvSpPr>
          <p:cNvPr id="128" name="Google Shape;128;p21"/>
          <p:cNvSpPr/>
          <p:nvPr/>
        </p:nvSpPr>
        <p:spPr>
          <a:xfrm>
            <a:off x="7055801" y="981125"/>
            <a:ext cx="1897278" cy="3296713"/>
          </a:xfrm>
          <a:custGeom>
            <a:avLst/>
            <a:gdLst/>
            <a:ahLst/>
            <a:cxnLst/>
            <a:rect l="l" t="t" r="r" b="b"/>
            <a:pathLst>
              <a:path w="12581" h="21073" extrusionOk="0">
                <a:moveTo>
                  <a:pt x="6108" y="1217"/>
                </a:moveTo>
                <a:lnTo>
                  <a:pt x="5889" y="1241"/>
                </a:lnTo>
                <a:lnTo>
                  <a:pt x="5694" y="1314"/>
                </a:lnTo>
                <a:lnTo>
                  <a:pt x="5621" y="1339"/>
                </a:lnTo>
                <a:lnTo>
                  <a:pt x="5548" y="1412"/>
                </a:lnTo>
                <a:lnTo>
                  <a:pt x="5500" y="1485"/>
                </a:lnTo>
                <a:lnTo>
                  <a:pt x="5475" y="1558"/>
                </a:lnTo>
                <a:lnTo>
                  <a:pt x="5500" y="1631"/>
                </a:lnTo>
                <a:lnTo>
                  <a:pt x="5548" y="1704"/>
                </a:lnTo>
                <a:lnTo>
                  <a:pt x="5597" y="1752"/>
                </a:lnTo>
                <a:lnTo>
                  <a:pt x="5670" y="1801"/>
                </a:lnTo>
                <a:lnTo>
                  <a:pt x="5816" y="1850"/>
                </a:lnTo>
                <a:lnTo>
                  <a:pt x="5986" y="1874"/>
                </a:lnTo>
                <a:lnTo>
                  <a:pt x="6132" y="1898"/>
                </a:lnTo>
                <a:lnTo>
                  <a:pt x="6497" y="1923"/>
                </a:lnTo>
                <a:lnTo>
                  <a:pt x="6862" y="1923"/>
                </a:lnTo>
                <a:lnTo>
                  <a:pt x="6984" y="1898"/>
                </a:lnTo>
                <a:lnTo>
                  <a:pt x="7057" y="1850"/>
                </a:lnTo>
                <a:lnTo>
                  <a:pt x="7130" y="1777"/>
                </a:lnTo>
                <a:lnTo>
                  <a:pt x="7179" y="1679"/>
                </a:lnTo>
                <a:lnTo>
                  <a:pt x="7179" y="1582"/>
                </a:lnTo>
                <a:lnTo>
                  <a:pt x="7154" y="1485"/>
                </a:lnTo>
                <a:lnTo>
                  <a:pt x="7106" y="1412"/>
                </a:lnTo>
                <a:lnTo>
                  <a:pt x="7033" y="1339"/>
                </a:lnTo>
                <a:lnTo>
                  <a:pt x="6935" y="1290"/>
                </a:lnTo>
                <a:lnTo>
                  <a:pt x="6862" y="1241"/>
                </a:lnTo>
                <a:lnTo>
                  <a:pt x="6668" y="1217"/>
                </a:lnTo>
                <a:close/>
                <a:moveTo>
                  <a:pt x="11948" y="1485"/>
                </a:moveTo>
                <a:lnTo>
                  <a:pt x="12021" y="1850"/>
                </a:lnTo>
                <a:lnTo>
                  <a:pt x="12061" y="2174"/>
                </a:lnTo>
                <a:lnTo>
                  <a:pt x="12045" y="2142"/>
                </a:lnTo>
                <a:lnTo>
                  <a:pt x="12021" y="2093"/>
                </a:lnTo>
                <a:lnTo>
                  <a:pt x="11948" y="2044"/>
                </a:lnTo>
                <a:lnTo>
                  <a:pt x="11875" y="2044"/>
                </a:lnTo>
                <a:lnTo>
                  <a:pt x="11559" y="2190"/>
                </a:lnTo>
                <a:lnTo>
                  <a:pt x="11267" y="2361"/>
                </a:lnTo>
                <a:lnTo>
                  <a:pt x="11048" y="2507"/>
                </a:lnTo>
                <a:lnTo>
                  <a:pt x="10829" y="2653"/>
                </a:lnTo>
                <a:lnTo>
                  <a:pt x="10220" y="2653"/>
                </a:lnTo>
                <a:lnTo>
                  <a:pt x="9612" y="2628"/>
                </a:lnTo>
                <a:lnTo>
                  <a:pt x="9636" y="2628"/>
                </a:lnTo>
                <a:lnTo>
                  <a:pt x="10342" y="2288"/>
                </a:lnTo>
                <a:lnTo>
                  <a:pt x="11072" y="1996"/>
                </a:lnTo>
                <a:lnTo>
                  <a:pt x="11291" y="1898"/>
                </a:lnTo>
                <a:lnTo>
                  <a:pt x="11534" y="1777"/>
                </a:lnTo>
                <a:lnTo>
                  <a:pt x="11753" y="1655"/>
                </a:lnTo>
                <a:lnTo>
                  <a:pt x="11948" y="1485"/>
                </a:lnTo>
                <a:close/>
                <a:moveTo>
                  <a:pt x="12070" y="2239"/>
                </a:moveTo>
                <a:lnTo>
                  <a:pt x="12070" y="2653"/>
                </a:lnTo>
                <a:lnTo>
                  <a:pt x="12070" y="3042"/>
                </a:lnTo>
                <a:lnTo>
                  <a:pt x="11948" y="3042"/>
                </a:lnTo>
                <a:lnTo>
                  <a:pt x="11826" y="3091"/>
                </a:lnTo>
                <a:lnTo>
                  <a:pt x="11583" y="3212"/>
                </a:lnTo>
                <a:lnTo>
                  <a:pt x="11145" y="3456"/>
                </a:lnTo>
                <a:lnTo>
                  <a:pt x="11169" y="2993"/>
                </a:lnTo>
                <a:lnTo>
                  <a:pt x="11194" y="2896"/>
                </a:lnTo>
                <a:lnTo>
                  <a:pt x="11194" y="2774"/>
                </a:lnTo>
                <a:lnTo>
                  <a:pt x="11291" y="2726"/>
                </a:lnTo>
                <a:lnTo>
                  <a:pt x="11656" y="2531"/>
                </a:lnTo>
                <a:lnTo>
                  <a:pt x="11997" y="2336"/>
                </a:lnTo>
                <a:lnTo>
                  <a:pt x="12045" y="2263"/>
                </a:lnTo>
                <a:lnTo>
                  <a:pt x="12070" y="2239"/>
                </a:lnTo>
                <a:close/>
                <a:moveTo>
                  <a:pt x="12045" y="3334"/>
                </a:moveTo>
                <a:lnTo>
                  <a:pt x="11997" y="3918"/>
                </a:lnTo>
                <a:lnTo>
                  <a:pt x="11972" y="4015"/>
                </a:lnTo>
                <a:lnTo>
                  <a:pt x="11705" y="4161"/>
                </a:lnTo>
                <a:lnTo>
                  <a:pt x="11413" y="4307"/>
                </a:lnTo>
                <a:lnTo>
                  <a:pt x="11121" y="4429"/>
                </a:lnTo>
                <a:lnTo>
                  <a:pt x="11145" y="3772"/>
                </a:lnTo>
                <a:lnTo>
                  <a:pt x="11388" y="3675"/>
                </a:lnTo>
                <a:lnTo>
                  <a:pt x="11607" y="3553"/>
                </a:lnTo>
                <a:lnTo>
                  <a:pt x="11826" y="3456"/>
                </a:lnTo>
                <a:lnTo>
                  <a:pt x="11924" y="3407"/>
                </a:lnTo>
                <a:lnTo>
                  <a:pt x="12045" y="3334"/>
                </a:lnTo>
                <a:close/>
                <a:moveTo>
                  <a:pt x="11972" y="4405"/>
                </a:moveTo>
                <a:lnTo>
                  <a:pt x="11948" y="4867"/>
                </a:lnTo>
                <a:lnTo>
                  <a:pt x="11875" y="4891"/>
                </a:lnTo>
                <a:lnTo>
                  <a:pt x="11705" y="5013"/>
                </a:lnTo>
                <a:lnTo>
                  <a:pt x="11510" y="5110"/>
                </a:lnTo>
                <a:lnTo>
                  <a:pt x="11121" y="5281"/>
                </a:lnTo>
                <a:lnTo>
                  <a:pt x="11121" y="4672"/>
                </a:lnTo>
                <a:lnTo>
                  <a:pt x="11315" y="4648"/>
                </a:lnTo>
                <a:lnTo>
                  <a:pt x="11461" y="4599"/>
                </a:lnTo>
                <a:lnTo>
                  <a:pt x="11729" y="4526"/>
                </a:lnTo>
                <a:lnTo>
                  <a:pt x="11972" y="4405"/>
                </a:lnTo>
                <a:close/>
                <a:moveTo>
                  <a:pt x="11948" y="5208"/>
                </a:moveTo>
                <a:lnTo>
                  <a:pt x="11948" y="5646"/>
                </a:lnTo>
                <a:lnTo>
                  <a:pt x="11851" y="5694"/>
                </a:lnTo>
                <a:lnTo>
                  <a:pt x="11753" y="5743"/>
                </a:lnTo>
                <a:lnTo>
                  <a:pt x="11559" y="5865"/>
                </a:lnTo>
                <a:lnTo>
                  <a:pt x="11096" y="6157"/>
                </a:lnTo>
                <a:lnTo>
                  <a:pt x="11096" y="5524"/>
                </a:lnTo>
                <a:lnTo>
                  <a:pt x="11340" y="5475"/>
                </a:lnTo>
                <a:lnTo>
                  <a:pt x="11559" y="5402"/>
                </a:lnTo>
                <a:lnTo>
                  <a:pt x="11753" y="5329"/>
                </a:lnTo>
                <a:lnTo>
                  <a:pt x="11948" y="5208"/>
                </a:lnTo>
                <a:close/>
                <a:moveTo>
                  <a:pt x="11948" y="6059"/>
                </a:moveTo>
                <a:lnTo>
                  <a:pt x="11948" y="6400"/>
                </a:lnTo>
                <a:lnTo>
                  <a:pt x="11948" y="6424"/>
                </a:lnTo>
                <a:lnTo>
                  <a:pt x="11826" y="6473"/>
                </a:lnTo>
                <a:lnTo>
                  <a:pt x="11705" y="6546"/>
                </a:lnTo>
                <a:lnTo>
                  <a:pt x="11461" y="6716"/>
                </a:lnTo>
                <a:lnTo>
                  <a:pt x="11096" y="6911"/>
                </a:lnTo>
                <a:lnTo>
                  <a:pt x="11096" y="6351"/>
                </a:lnTo>
                <a:lnTo>
                  <a:pt x="11364" y="6303"/>
                </a:lnTo>
                <a:lnTo>
                  <a:pt x="11607" y="6205"/>
                </a:lnTo>
                <a:lnTo>
                  <a:pt x="11948" y="6059"/>
                </a:lnTo>
                <a:close/>
                <a:moveTo>
                  <a:pt x="11948" y="6741"/>
                </a:moveTo>
                <a:lnTo>
                  <a:pt x="11924" y="7252"/>
                </a:lnTo>
                <a:lnTo>
                  <a:pt x="11729" y="7398"/>
                </a:lnTo>
                <a:lnTo>
                  <a:pt x="11413" y="7617"/>
                </a:lnTo>
                <a:lnTo>
                  <a:pt x="11242" y="7714"/>
                </a:lnTo>
                <a:lnTo>
                  <a:pt x="11096" y="7836"/>
                </a:lnTo>
                <a:lnTo>
                  <a:pt x="11096" y="7203"/>
                </a:lnTo>
                <a:lnTo>
                  <a:pt x="11218" y="7179"/>
                </a:lnTo>
                <a:lnTo>
                  <a:pt x="11315" y="7130"/>
                </a:lnTo>
                <a:lnTo>
                  <a:pt x="11559" y="7008"/>
                </a:lnTo>
                <a:lnTo>
                  <a:pt x="11753" y="6887"/>
                </a:lnTo>
                <a:lnTo>
                  <a:pt x="11948" y="6741"/>
                </a:lnTo>
                <a:close/>
                <a:moveTo>
                  <a:pt x="11924" y="7738"/>
                </a:moveTo>
                <a:lnTo>
                  <a:pt x="11924" y="8103"/>
                </a:lnTo>
                <a:lnTo>
                  <a:pt x="11851" y="8128"/>
                </a:lnTo>
                <a:lnTo>
                  <a:pt x="11705" y="8201"/>
                </a:lnTo>
                <a:lnTo>
                  <a:pt x="11559" y="8274"/>
                </a:lnTo>
                <a:lnTo>
                  <a:pt x="11291" y="8468"/>
                </a:lnTo>
                <a:lnTo>
                  <a:pt x="11096" y="8639"/>
                </a:lnTo>
                <a:lnTo>
                  <a:pt x="11096" y="8176"/>
                </a:lnTo>
                <a:lnTo>
                  <a:pt x="11291" y="8103"/>
                </a:lnTo>
                <a:lnTo>
                  <a:pt x="11486" y="8006"/>
                </a:lnTo>
                <a:lnTo>
                  <a:pt x="11851" y="7787"/>
                </a:lnTo>
                <a:lnTo>
                  <a:pt x="11924" y="7738"/>
                </a:lnTo>
                <a:close/>
                <a:moveTo>
                  <a:pt x="11924" y="8468"/>
                </a:moveTo>
                <a:lnTo>
                  <a:pt x="11924" y="9101"/>
                </a:lnTo>
                <a:lnTo>
                  <a:pt x="11705" y="9247"/>
                </a:lnTo>
                <a:lnTo>
                  <a:pt x="11486" y="9393"/>
                </a:lnTo>
                <a:lnTo>
                  <a:pt x="11291" y="9539"/>
                </a:lnTo>
                <a:lnTo>
                  <a:pt x="11096" y="9685"/>
                </a:lnTo>
                <a:lnTo>
                  <a:pt x="11096" y="8955"/>
                </a:lnTo>
                <a:lnTo>
                  <a:pt x="11169" y="8931"/>
                </a:lnTo>
                <a:lnTo>
                  <a:pt x="11267" y="8906"/>
                </a:lnTo>
                <a:lnTo>
                  <a:pt x="11413" y="8809"/>
                </a:lnTo>
                <a:lnTo>
                  <a:pt x="11680" y="8663"/>
                </a:lnTo>
                <a:lnTo>
                  <a:pt x="11924" y="8468"/>
                </a:lnTo>
                <a:close/>
                <a:moveTo>
                  <a:pt x="11924" y="9539"/>
                </a:moveTo>
                <a:lnTo>
                  <a:pt x="11924" y="9782"/>
                </a:lnTo>
                <a:lnTo>
                  <a:pt x="11851" y="9806"/>
                </a:lnTo>
                <a:lnTo>
                  <a:pt x="11778" y="9831"/>
                </a:lnTo>
                <a:lnTo>
                  <a:pt x="11632" y="9952"/>
                </a:lnTo>
                <a:lnTo>
                  <a:pt x="11510" y="10074"/>
                </a:lnTo>
                <a:lnTo>
                  <a:pt x="11388" y="10171"/>
                </a:lnTo>
                <a:lnTo>
                  <a:pt x="11242" y="10269"/>
                </a:lnTo>
                <a:lnTo>
                  <a:pt x="11169" y="10342"/>
                </a:lnTo>
                <a:lnTo>
                  <a:pt x="11096" y="10415"/>
                </a:lnTo>
                <a:lnTo>
                  <a:pt x="11096" y="9904"/>
                </a:lnTo>
                <a:lnTo>
                  <a:pt x="11218" y="9879"/>
                </a:lnTo>
                <a:lnTo>
                  <a:pt x="11364" y="9831"/>
                </a:lnTo>
                <a:lnTo>
                  <a:pt x="11607" y="9709"/>
                </a:lnTo>
                <a:lnTo>
                  <a:pt x="11924" y="9539"/>
                </a:lnTo>
                <a:close/>
                <a:moveTo>
                  <a:pt x="11924" y="10220"/>
                </a:moveTo>
                <a:lnTo>
                  <a:pt x="11924" y="10658"/>
                </a:lnTo>
                <a:lnTo>
                  <a:pt x="11753" y="10755"/>
                </a:lnTo>
                <a:lnTo>
                  <a:pt x="11583" y="10853"/>
                </a:lnTo>
                <a:lnTo>
                  <a:pt x="11340" y="10999"/>
                </a:lnTo>
                <a:lnTo>
                  <a:pt x="11096" y="11145"/>
                </a:lnTo>
                <a:lnTo>
                  <a:pt x="11096" y="10536"/>
                </a:lnTo>
                <a:lnTo>
                  <a:pt x="11145" y="10585"/>
                </a:lnTo>
                <a:lnTo>
                  <a:pt x="11340" y="10585"/>
                </a:lnTo>
                <a:lnTo>
                  <a:pt x="11486" y="10512"/>
                </a:lnTo>
                <a:lnTo>
                  <a:pt x="11607" y="10463"/>
                </a:lnTo>
                <a:lnTo>
                  <a:pt x="11753" y="10342"/>
                </a:lnTo>
                <a:lnTo>
                  <a:pt x="11924" y="10220"/>
                </a:lnTo>
                <a:close/>
                <a:moveTo>
                  <a:pt x="11924" y="11047"/>
                </a:moveTo>
                <a:lnTo>
                  <a:pt x="11924" y="11364"/>
                </a:lnTo>
                <a:lnTo>
                  <a:pt x="11778" y="11412"/>
                </a:lnTo>
                <a:lnTo>
                  <a:pt x="11632" y="11485"/>
                </a:lnTo>
                <a:lnTo>
                  <a:pt x="11364" y="11656"/>
                </a:lnTo>
                <a:lnTo>
                  <a:pt x="11096" y="11826"/>
                </a:lnTo>
                <a:lnTo>
                  <a:pt x="11096" y="11461"/>
                </a:lnTo>
                <a:lnTo>
                  <a:pt x="11242" y="11437"/>
                </a:lnTo>
                <a:lnTo>
                  <a:pt x="11364" y="11364"/>
                </a:lnTo>
                <a:lnTo>
                  <a:pt x="11632" y="11218"/>
                </a:lnTo>
                <a:lnTo>
                  <a:pt x="11924" y="11047"/>
                </a:lnTo>
                <a:close/>
                <a:moveTo>
                  <a:pt x="11924" y="11753"/>
                </a:moveTo>
                <a:lnTo>
                  <a:pt x="11924" y="12191"/>
                </a:lnTo>
                <a:lnTo>
                  <a:pt x="11705" y="12288"/>
                </a:lnTo>
                <a:lnTo>
                  <a:pt x="11534" y="12386"/>
                </a:lnTo>
                <a:lnTo>
                  <a:pt x="11315" y="12483"/>
                </a:lnTo>
                <a:lnTo>
                  <a:pt x="11096" y="12605"/>
                </a:lnTo>
                <a:lnTo>
                  <a:pt x="11096" y="12215"/>
                </a:lnTo>
                <a:lnTo>
                  <a:pt x="11267" y="12142"/>
                </a:lnTo>
                <a:lnTo>
                  <a:pt x="11413" y="12045"/>
                </a:lnTo>
                <a:lnTo>
                  <a:pt x="11680" y="11875"/>
                </a:lnTo>
                <a:lnTo>
                  <a:pt x="11924" y="11753"/>
                </a:lnTo>
                <a:close/>
                <a:moveTo>
                  <a:pt x="11924" y="12580"/>
                </a:moveTo>
                <a:lnTo>
                  <a:pt x="11924" y="12848"/>
                </a:lnTo>
                <a:lnTo>
                  <a:pt x="11705" y="13043"/>
                </a:lnTo>
                <a:lnTo>
                  <a:pt x="11388" y="13262"/>
                </a:lnTo>
                <a:lnTo>
                  <a:pt x="11096" y="13481"/>
                </a:lnTo>
                <a:lnTo>
                  <a:pt x="11096" y="12872"/>
                </a:lnTo>
                <a:lnTo>
                  <a:pt x="11242" y="12848"/>
                </a:lnTo>
                <a:lnTo>
                  <a:pt x="11364" y="12824"/>
                </a:lnTo>
                <a:lnTo>
                  <a:pt x="11632" y="12702"/>
                </a:lnTo>
                <a:lnTo>
                  <a:pt x="11924" y="12580"/>
                </a:lnTo>
                <a:close/>
                <a:moveTo>
                  <a:pt x="11948" y="13237"/>
                </a:moveTo>
                <a:lnTo>
                  <a:pt x="11948" y="13821"/>
                </a:lnTo>
                <a:lnTo>
                  <a:pt x="11753" y="13919"/>
                </a:lnTo>
                <a:lnTo>
                  <a:pt x="11559" y="14065"/>
                </a:lnTo>
                <a:lnTo>
                  <a:pt x="11340" y="14211"/>
                </a:lnTo>
                <a:lnTo>
                  <a:pt x="11121" y="14357"/>
                </a:lnTo>
                <a:lnTo>
                  <a:pt x="11121" y="13602"/>
                </a:lnTo>
                <a:lnTo>
                  <a:pt x="11291" y="13529"/>
                </a:lnTo>
                <a:lnTo>
                  <a:pt x="11486" y="13481"/>
                </a:lnTo>
                <a:lnTo>
                  <a:pt x="11656" y="13383"/>
                </a:lnTo>
                <a:lnTo>
                  <a:pt x="11826" y="13310"/>
                </a:lnTo>
                <a:lnTo>
                  <a:pt x="11948" y="13237"/>
                </a:lnTo>
                <a:close/>
                <a:moveTo>
                  <a:pt x="11948" y="14211"/>
                </a:moveTo>
                <a:lnTo>
                  <a:pt x="11948" y="14357"/>
                </a:lnTo>
                <a:lnTo>
                  <a:pt x="11778" y="14454"/>
                </a:lnTo>
                <a:lnTo>
                  <a:pt x="11607" y="14551"/>
                </a:lnTo>
                <a:lnTo>
                  <a:pt x="11364" y="14722"/>
                </a:lnTo>
                <a:lnTo>
                  <a:pt x="11121" y="14916"/>
                </a:lnTo>
                <a:lnTo>
                  <a:pt x="11121" y="14649"/>
                </a:lnTo>
                <a:lnTo>
                  <a:pt x="11242" y="14600"/>
                </a:lnTo>
                <a:lnTo>
                  <a:pt x="11388" y="14551"/>
                </a:lnTo>
                <a:lnTo>
                  <a:pt x="11632" y="14405"/>
                </a:lnTo>
                <a:lnTo>
                  <a:pt x="11948" y="14211"/>
                </a:lnTo>
                <a:close/>
                <a:moveTo>
                  <a:pt x="11972" y="14722"/>
                </a:moveTo>
                <a:lnTo>
                  <a:pt x="11997" y="15379"/>
                </a:lnTo>
                <a:lnTo>
                  <a:pt x="11753" y="15500"/>
                </a:lnTo>
                <a:lnTo>
                  <a:pt x="11534" y="15622"/>
                </a:lnTo>
                <a:lnTo>
                  <a:pt x="11315" y="15768"/>
                </a:lnTo>
                <a:lnTo>
                  <a:pt x="11121" y="15938"/>
                </a:lnTo>
                <a:lnTo>
                  <a:pt x="11121" y="15257"/>
                </a:lnTo>
                <a:lnTo>
                  <a:pt x="11413" y="15062"/>
                </a:lnTo>
                <a:lnTo>
                  <a:pt x="11680" y="14868"/>
                </a:lnTo>
                <a:lnTo>
                  <a:pt x="11972" y="14722"/>
                </a:lnTo>
                <a:close/>
                <a:moveTo>
                  <a:pt x="11997" y="15792"/>
                </a:moveTo>
                <a:lnTo>
                  <a:pt x="11997" y="16060"/>
                </a:lnTo>
                <a:lnTo>
                  <a:pt x="11510" y="16376"/>
                </a:lnTo>
                <a:lnTo>
                  <a:pt x="11315" y="16498"/>
                </a:lnTo>
                <a:lnTo>
                  <a:pt x="11121" y="16644"/>
                </a:lnTo>
                <a:lnTo>
                  <a:pt x="11121" y="16206"/>
                </a:lnTo>
                <a:lnTo>
                  <a:pt x="11413" y="16109"/>
                </a:lnTo>
                <a:lnTo>
                  <a:pt x="11680" y="15963"/>
                </a:lnTo>
                <a:lnTo>
                  <a:pt x="11997" y="15792"/>
                </a:lnTo>
                <a:close/>
                <a:moveTo>
                  <a:pt x="8736" y="3042"/>
                </a:moveTo>
                <a:lnTo>
                  <a:pt x="9782" y="3115"/>
                </a:lnTo>
                <a:lnTo>
                  <a:pt x="10804" y="3115"/>
                </a:lnTo>
                <a:lnTo>
                  <a:pt x="10707" y="4818"/>
                </a:lnTo>
                <a:lnTo>
                  <a:pt x="10634" y="6522"/>
                </a:lnTo>
                <a:lnTo>
                  <a:pt x="10610" y="8225"/>
                </a:lnTo>
                <a:lnTo>
                  <a:pt x="10610" y="9928"/>
                </a:lnTo>
                <a:lnTo>
                  <a:pt x="10658" y="13335"/>
                </a:lnTo>
                <a:lnTo>
                  <a:pt x="10658" y="15038"/>
                </a:lnTo>
                <a:lnTo>
                  <a:pt x="10683" y="16741"/>
                </a:lnTo>
                <a:lnTo>
                  <a:pt x="10245" y="16741"/>
                </a:lnTo>
                <a:lnTo>
                  <a:pt x="9831" y="16717"/>
                </a:lnTo>
                <a:lnTo>
                  <a:pt x="9393" y="16717"/>
                </a:lnTo>
                <a:lnTo>
                  <a:pt x="8979" y="16693"/>
                </a:lnTo>
                <a:lnTo>
                  <a:pt x="7714" y="16717"/>
                </a:lnTo>
                <a:lnTo>
                  <a:pt x="6424" y="16717"/>
                </a:lnTo>
                <a:lnTo>
                  <a:pt x="5232" y="16668"/>
                </a:lnTo>
                <a:lnTo>
                  <a:pt x="4016" y="16644"/>
                </a:lnTo>
                <a:lnTo>
                  <a:pt x="2434" y="16644"/>
                </a:lnTo>
                <a:lnTo>
                  <a:pt x="1899" y="16668"/>
                </a:lnTo>
                <a:lnTo>
                  <a:pt x="1923" y="16620"/>
                </a:lnTo>
                <a:lnTo>
                  <a:pt x="1923" y="16644"/>
                </a:lnTo>
                <a:lnTo>
                  <a:pt x="1947" y="16620"/>
                </a:lnTo>
                <a:lnTo>
                  <a:pt x="1923" y="16571"/>
                </a:lnTo>
                <a:lnTo>
                  <a:pt x="1899" y="16376"/>
                </a:lnTo>
                <a:lnTo>
                  <a:pt x="1899" y="16060"/>
                </a:lnTo>
                <a:lnTo>
                  <a:pt x="1923" y="15744"/>
                </a:lnTo>
                <a:lnTo>
                  <a:pt x="1996" y="14040"/>
                </a:lnTo>
                <a:lnTo>
                  <a:pt x="2020" y="12751"/>
                </a:lnTo>
                <a:lnTo>
                  <a:pt x="2045" y="11485"/>
                </a:lnTo>
                <a:lnTo>
                  <a:pt x="2045" y="8955"/>
                </a:lnTo>
                <a:lnTo>
                  <a:pt x="2045" y="5646"/>
                </a:lnTo>
                <a:lnTo>
                  <a:pt x="1996" y="3918"/>
                </a:lnTo>
                <a:lnTo>
                  <a:pt x="1972" y="3334"/>
                </a:lnTo>
                <a:lnTo>
                  <a:pt x="1947" y="3066"/>
                </a:lnTo>
                <a:lnTo>
                  <a:pt x="2458" y="3139"/>
                </a:lnTo>
                <a:lnTo>
                  <a:pt x="2994" y="3188"/>
                </a:lnTo>
                <a:lnTo>
                  <a:pt x="3505" y="3212"/>
                </a:lnTo>
                <a:lnTo>
                  <a:pt x="4040" y="3212"/>
                </a:lnTo>
                <a:lnTo>
                  <a:pt x="5110" y="3164"/>
                </a:lnTo>
                <a:lnTo>
                  <a:pt x="6157" y="3115"/>
                </a:lnTo>
                <a:lnTo>
                  <a:pt x="7446" y="3066"/>
                </a:lnTo>
                <a:lnTo>
                  <a:pt x="8103" y="3042"/>
                </a:lnTo>
                <a:close/>
                <a:moveTo>
                  <a:pt x="6595" y="18177"/>
                </a:moveTo>
                <a:lnTo>
                  <a:pt x="6716" y="18225"/>
                </a:lnTo>
                <a:lnTo>
                  <a:pt x="6814" y="18323"/>
                </a:lnTo>
                <a:lnTo>
                  <a:pt x="6887" y="18493"/>
                </a:lnTo>
                <a:lnTo>
                  <a:pt x="6911" y="18590"/>
                </a:lnTo>
                <a:lnTo>
                  <a:pt x="6935" y="18712"/>
                </a:lnTo>
                <a:lnTo>
                  <a:pt x="6935" y="18834"/>
                </a:lnTo>
                <a:lnTo>
                  <a:pt x="6911" y="18955"/>
                </a:lnTo>
                <a:lnTo>
                  <a:pt x="6887" y="19053"/>
                </a:lnTo>
                <a:lnTo>
                  <a:pt x="6838" y="19174"/>
                </a:lnTo>
                <a:lnTo>
                  <a:pt x="6765" y="19272"/>
                </a:lnTo>
                <a:lnTo>
                  <a:pt x="6692" y="19345"/>
                </a:lnTo>
                <a:lnTo>
                  <a:pt x="6570" y="19418"/>
                </a:lnTo>
                <a:lnTo>
                  <a:pt x="6424" y="19442"/>
                </a:lnTo>
                <a:lnTo>
                  <a:pt x="6278" y="19442"/>
                </a:lnTo>
                <a:lnTo>
                  <a:pt x="6132" y="19393"/>
                </a:lnTo>
                <a:lnTo>
                  <a:pt x="6011" y="19345"/>
                </a:lnTo>
                <a:lnTo>
                  <a:pt x="5913" y="19247"/>
                </a:lnTo>
                <a:lnTo>
                  <a:pt x="5816" y="19126"/>
                </a:lnTo>
                <a:lnTo>
                  <a:pt x="5792" y="19004"/>
                </a:lnTo>
                <a:lnTo>
                  <a:pt x="5792" y="18858"/>
                </a:lnTo>
                <a:lnTo>
                  <a:pt x="5816" y="18688"/>
                </a:lnTo>
                <a:lnTo>
                  <a:pt x="5865" y="18566"/>
                </a:lnTo>
                <a:lnTo>
                  <a:pt x="5938" y="18420"/>
                </a:lnTo>
                <a:lnTo>
                  <a:pt x="6011" y="18323"/>
                </a:lnTo>
                <a:lnTo>
                  <a:pt x="6108" y="18250"/>
                </a:lnTo>
                <a:lnTo>
                  <a:pt x="6157" y="18274"/>
                </a:lnTo>
                <a:lnTo>
                  <a:pt x="6230" y="18250"/>
                </a:lnTo>
                <a:lnTo>
                  <a:pt x="6351" y="18225"/>
                </a:lnTo>
                <a:lnTo>
                  <a:pt x="6376" y="18225"/>
                </a:lnTo>
                <a:lnTo>
                  <a:pt x="6424" y="18201"/>
                </a:lnTo>
                <a:lnTo>
                  <a:pt x="6473" y="18177"/>
                </a:lnTo>
                <a:close/>
                <a:moveTo>
                  <a:pt x="6497" y="17690"/>
                </a:moveTo>
                <a:lnTo>
                  <a:pt x="6303" y="17714"/>
                </a:lnTo>
                <a:lnTo>
                  <a:pt x="6205" y="17763"/>
                </a:lnTo>
                <a:lnTo>
                  <a:pt x="6132" y="17812"/>
                </a:lnTo>
                <a:lnTo>
                  <a:pt x="6011" y="17836"/>
                </a:lnTo>
                <a:lnTo>
                  <a:pt x="5913" y="17860"/>
                </a:lnTo>
                <a:lnTo>
                  <a:pt x="5816" y="17933"/>
                </a:lnTo>
                <a:lnTo>
                  <a:pt x="5719" y="17982"/>
                </a:lnTo>
                <a:lnTo>
                  <a:pt x="5621" y="18079"/>
                </a:lnTo>
                <a:lnTo>
                  <a:pt x="5548" y="18177"/>
                </a:lnTo>
                <a:lnTo>
                  <a:pt x="5475" y="18274"/>
                </a:lnTo>
                <a:lnTo>
                  <a:pt x="5427" y="18396"/>
                </a:lnTo>
                <a:lnTo>
                  <a:pt x="5354" y="18639"/>
                </a:lnTo>
                <a:lnTo>
                  <a:pt x="5329" y="18882"/>
                </a:lnTo>
                <a:lnTo>
                  <a:pt x="5329" y="19028"/>
                </a:lnTo>
                <a:lnTo>
                  <a:pt x="5354" y="19150"/>
                </a:lnTo>
                <a:lnTo>
                  <a:pt x="5378" y="19272"/>
                </a:lnTo>
                <a:lnTo>
                  <a:pt x="5427" y="19393"/>
                </a:lnTo>
                <a:lnTo>
                  <a:pt x="5500" y="19491"/>
                </a:lnTo>
                <a:lnTo>
                  <a:pt x="5573" y="19588"/>
                </a:lnTo>
                <a:lnTo>
                  <a:pt x="5670" y="19661"/>
                </a:lnTo>
                <a:lnTo>
                  <a:pt x="5767" y="19734"/>
                </a:lnTo>
                <a:lnTo>
                  <a:pt x="5889" y="19807"/>
                </a:lnTo>
                <a:lnTo>
                  <a:pt x="5986" y="19856"/>
                </a:lnTo>
                <a:lnTo>
                  <a:pt x="6108" y="19880"/>
                </a:lnTo>
                <a:lnTo>
                  <a:pt x="6254" y="19904"/>
                </a:lnTo>
                <a:lnTo>
                  <a:pt x="6376" y="19904"/>
                </a:lnTo>
                <a:lnTo>
                  <a:pt x="6497" y="19880"/>
                </a:lnTo>
                <a:lnTo>
                  <a:pt x="6619" y="19856"/>
                </a:lnTo>
                <a:lnTo>
                  <a:pt x="6765" y="19807"/>
                </a:lnTo>
                <a:lnTo>
                  <a:pt x="6935" y="19710"/>
                </a:lnTo>
                <a:lnTo>
                  <a:pt x="7081" y="19564"/>
                </a:lnTo>
                <a:lnTo>
                  <a:pt x="7203" y="19393"/>
                </a:lnTo>
                <a:lnTo>
                  <a:pt x="7276" y="19199"/>
                </a:lnTo>
                <a:lnTo>
                  <a:pt x="7325" y="19004"/>
                </a:lnTo>
                <a:lnTo>
                  <a:pt x="7349" y="18785"/>
                </a:lnTo>
                <a:lnTo>
                  <a:pt x="7349" y="18566"/>
                </a:lnTo>
                <a:lnTo>
                  <a:pt x="7300" y="18371"/>
                </a:lnTo>
                <a:lnTo>
                  <a:pt x="7252" y="18201"/>
                </a:lnTo>
                <a:lnTo>
                  <a:pt x="7154" y="18031"/>
                </a:lnTo>
                <a:lnTo>
                  <a:pt x="7008" y="17885"/>
                </a:lnTo>
                <a:lnTo>
                  <a:pt x="6862" y="17763"/>
                </a:lnTo>
                <a:lnTo>
                  <a:pt x="6692" y="17714"/>
                </a:lnTo>
                <a:lnTo>
                  <a:pt x="6497" y="17690"/>
                </a:lnTo>
                <a:close/>
                <a:moveTo>
                  <a:pt x="2531" y="463"/>
                </a:moveTo>
                <a:lnTo>
                  <a:pt x="3018" y="487"/>
                </a:lnTo>
                <a:lnTo>
                  <a:pt x="3943" y="536"/>
                </a:lnTo>
                <a:lnTo>
                  <a:pt x="4867" y="560"/>
                </a:lnTo>
                <a:lnTo>
                  <a:pt x="7860" y="585"/>
                </a:lnTo>
                <a:lnTo>
                  <a:pt x="9588" y="560"/>
                </a:lnTo>
                <a:lnTo>
                  <a:pt x="9344" y="755"/>
                </a:lnTo>
                <a:lnTo>
                  <a:pt x="9223" y="852"/>
                </a:lnTo>
                <a:lnTo>
                  <a:pt x="9150" y="974"/>
                </a:lnTo>
                <a:lnTo>
                  <a:pt x="9150" y="998"/>
                </a:lnTo>
                <a:lnTo>
                  <a:pt x="9150" y="1023"/>
                </a:lnTo>
                <a:lnTo>
                  <a:pt x="9174" y="1047"/>
                </a:lnTo>
                <a:lnTo>
                  <a:pt x="9223" y="1047"/>
                </a:lnTo>
                <a:lnTo>
                  <a:pt x="9393" y="998"/>
                </a:lnTo>
                <a:lnTo>
                  <a:pt x="9563" y="901"/>
                </a:lnTo>
                <a:lnTo>
                  <a:pt x="9855" y="682"/>
                </a:lnTo>
                <a:lnTo>
                  <a:pt x="10099" y="560"/>
                </a:lnTo>
                <a:lnTo>
                  <a:pt x="10512" y="585"/>
                </a:lnTo>
                <a:lnTo>
                  <a:pt x="10902" y="609"/>
                </a:lnTo>
                <a:lnTo>
                  <a:pt x="10707" y="682"/>
                </a:lnTo>
                <a:lnTo>
                  <a:pt x="10512" y="804"/>
                </a:lnTo>
                <a:lnTo>
                  <a:pt x="10172" y="998"/>
                </a:lnTo>
                <a:lnTo>
                  <a:pt x="9880" y="1168"/>
                </a:lnTo>
                <a:lnTo>
                  <a:pt x="9588" y="1339"/>
                </a:lnTo>
                <a:lnTo>
                  <a:pt x="9344" y="1558"/>
                </a:lnTo>
                <a:lnTo>
                  <a:pt x="9223" y="1679"/>
                </a:lnTo>
                <a:lnTo>
                  <a:pt x="9101" y="1801"/>
                </a:lnTo>
                <a:lnTo>
                  <a:pt x="9101" y="1825"/>
                </a:lnTo>
                <a:lnTo>
                  <a:pt x="9125" y="1850"/>
                </a:lnTo>
                <a:lnTo>
                  <a:pt x="9125" y="1874"/>
                </a:lnTo>
                <a:lnTo>
                  <a:pt x="9150" y="1874"/>
                </a:lnTo>
                <a:lnTo>
                  <a:pt x="9466" y="1777"/>
                </a:lnTo>
                <a:lnTo>
                  <a:pt x="9782" y="1631"/>
                </a:lnTo>
                <a:lnTo>
                  <a:pt x="10366" y="1314"/>
                </a:lnTo>
                <a:lnTo>
                  <a:pt x="10610" y="1217"/>
                </a:lnTo>
                <a:lnTo>
                  <a:pt x="10877" y="1096"/>
                </a:lnTo>
                <a:lnTo>
                  <a:pt x="11121" y="950"/>
                </a:lnTo>
                <a:lnTo>
                  <a:pt x="11242" y="877"/>
                </a:lnTo>
                <a:lnTo>
                  <a:pt x="11315" y="804"/>
                </a:lnTo>
                <a:lnTo>
                  <a:pt x="11340" y="731"/>
                </a:lnTo>
                <a:lnTo>
                  <a:pt x="11486" y="804"/>
                </a:lnTo>
                <a:lnTo>
                  <a:pt x="11607" y="925"/>
                </a:lnTo>
                <a:lnTo>
                  <a:pt x="11729" y="1047"/>
                </a:lnTo>
                <a:lnTo>
                  <a:pt x="11802" y="1193"/>
                </a:lnTo>
                <a:lnTo>
                  <a:pt x="11486" y="1387"/>
                </a:lnTo>
                <a:lnTo>
                  <a:pt x="11169" y="1558"/>
                </a:lnTo>
                <a:lnTo>
                  <a:pt x="10853" y="1704"/>
                </a:lnTo>
                <a:lnTo>
                  <a:pt x="10488" y="1850"/>
                </a:lnTo>
                <a:lnTo>
                  <a:pt x="10220" y="1971"/>
                </a:lnTo>
                <a:lnTo>
                  <a:pt x="9928" y="2093"/>
                </a:lnTo>
                <a:lnTo>
                  <a:pt x="9807" y="2190"/>
                </a:lnTo>
                <a:lnTo>
                  <a:pt x="9709" y="2288"/>
                </a:lnTo>
                <a:lnTo>
                  <a:pt x="9612" y="2385"/>
                </a:lnTo>
                <a:lnTo>
                  <a:pt x="9515" y="2507"/>
                </a:lnTo>
                <a:lnTo>
                  <a:pt x="9515" y="2580"/>
                </a:lnTo>
                <a:lnTo>
                  <a:pt x="9539" y="2628"/>
                </a:lnTo>
                <a:lnTo>
                  <a:pt x="8931" y="2580"/>
                </a:lnTo>
                <a:lnTo>
                  <a:pt x="7641" y="2580"/>
                </a:lnTo>
                <a:lnTo>
                  <a:pt x="6327" y="2653"/>
                </a:lnTo>
                <a:lnTo>
                  <a:pt x="5135" y="2701"/>
                </a:lnTo>
                <a:lnTo>
                  <a:pt x="3967" y="2726"/>
                </a:lnTo>
                <a:lnTo>
                  <a:pt x="3359" y="2726"/>
                </a:lnTo>
                <a:lnTo>
                  <a:pt x="2775" y="2701"/>
                </a:lnTo>
                <a:lnTo>
                  <a:pt x="2166" y="2653"/>
                </a:lnTo>
                <a:lnTo>
                  <a:pt x="1582" y="2604"/>
                </a:lnTo>
                <a:lnTo>
                  <a:pt x="1509" y="2604"/>
                </a:lnTo>
                <a:lnTo>
                  <a:pt x="1436" y="2628"/>
                </a:lnTo>
                <a:lnTo>
                  <a:pt x="1412" y="2701"/>
                </a:lnTo>
                <a:lnTo>
                  <a:pt x="1388" y="2774"/>
                </a:lnTo>
                <a:lnTo>
                  <a:pt x="1388" y="2847"/>
                </a:lnTo>
                <a:lnTo>
                  <a:pt x="1412" y="2896"/>
                </a:lnTo>
                <a:lnTo>
                  <a:pt x="1461" y="2969"/>
                </a:lnTo>
                <a:lnTo>
                  <a:pt x="1534" y="2993"/>
                </a:lnTo>
                <a:lnTo>
                  <a:pt x="1558" y="3212"/>
                </a:lnTo>
                <a:lnTo>
                  <a:pt x="1558" y="3553"/>
                </a:lnTo>
                <a:lnTo>
                  <a:pt x="1534" y="4453"/>
                </a:lnTo>
                <a:lnTo>
                  <a:pt x="1509" y="5402"/>
                </a:lnTo>
                <a:lnTo>
                  <a:pt x="1485" y="6108"/>
                </a:lnTo>
                <a:lnTo>
                  <a:pt x="1461" y="6668"/>
                </a:lnTo>
                <a:lnTo>
                  <a:pt x="1461" y="7227"/>
                </a:lnTo>
                <a:lnTo>
                  <a:pt x="1485" y="8371"/>
                </a:lnTo>
                <a:lnTo>
                  <a:pt x="1509" y="9490"/>
                </a:lnTo>
                <a:lnTo>
                  <a:pt x="1534" y="10634"/>
                </a:lnTo>
                <a:lnTo>
                  <a:pt x="1485" y="13043"/>
                </a:lnTo>
                <a:lnTo>
                  <a:pt x="1461" y="14235"/>
                </a:lnTo>
                <a:lnTo>
                  <a:pt x="1412" y="15427"/>
                </a:lnTo>
                <a:lnTo>
                  <a:pt x="1363" y="16084"/>
                </a:lnTo>
                <a:lnTo>
                  <a:pt x="1339" y="16255"/>
                </a:lnTo>
                <a:lnTo>
                  <a:pt x="1363" y="16425"/>
                </a:lnTo>
                <a:lnTo>
                  <a:pt x="1388" y="16571"/>
                </a:lnTo>
                <a:lnTo>
                  <a:pt x="1436" y="16693"/>
                </a:lnTo>
                <a:lnTo>
                  <a:pt x="1509" y="16766"/>
                </a:lnTo>
                <a:lnTo>
                  <a:pt x="1461" y="16863"/>
                </a:lnTo>
                <a:lnTo>
                  <a:pt x="1436" y="16960"/>
                </a:lnTo>
                <a:lnTo>
                  <a:pt x="1485" y="17058"/>
                </a:lnTo>
                <a:lnTo>
                  <a:pt x="1534" y="17082"/>
                </a:lnTo>
                <a:lnTo>
                  <a:pt x="1582" y="17106"/>
                </a:lnTo>
                <a:lnTo>
                  <a:pt x="1874" y="17131"/>
                </a:lnTo>
                <a:lnTo>
                  <a:pt x="2191" y="17155"/>
                </a:lnTo>
                <a:lnTo>
                  <a:pt x="2799" y="17179"/>
                </a:lnTo>
                <a:lnTo>
                  <a:pt x="4016" y="17131"/>
                </a:lnTo>
                <a:lnTo>
                  <a:pt x="5329" y="17155"/>
                </a:lnTo>
                <a:lnTo>
                  <a:pt x="6619" y="17204"/>
                </a:lnTo>
                <a:lnTo>
                  <a:pt x="7252" y="17228"/>
                </a:lnTo>
                <a:lnTo>
                  <a:pt x="7884" y="17228"/>
                </a:lnTo>
                <a:lnTo>
                  <a:pt x="9150" y="17179"/>
                </a:lnTo>
                <a:lnTo>
                  <a:pt x="9661" y="17179"/>
                </a:lnTo>
                <a:lnTo>
                  <a:pt x="10172" y="17204"/>
                </a:lnTo>
                <a:lnTo>
                  <a:pt x="10683" y="17204"/>
                </a:lnTo>
                <a:lnTo>
                  <a:pt x="10926" y="17179"/>
                </a:lnTo>
                <a:lnTo>
                  <a:pt x="11194" y="17155"/>
                </a:lnTo>
                <a:lnTo>
                  <a:pt x="11242" y="17131"/>
                </a:lnTo>
                <a:lnTo>
                  <a:pt x="11291" y="17082"/>
                </a:lnTo>
                <a:lnTo>
                  <a:pt x="11340" y="17033"/>
                </a:lnTo>
                <a:lnTo>
                  <a:pt x="11364" y="16985"/>
                </a:lnTo>
                <a:lnTo>
                  <a:pt x="11364" y="16887"/>
                </a:lnTo>
                <a:lnTo>
                  <a:pt x="11315" y="16766"/>
                </a:lnTo>
                <a:lnTo>
                  <a:pt x="11632" y="16620"/>
                </a:lnTo>
                <a:lnTo>
                  <a:pt x="11997" y="16449"/>
                </a:lnTo>
                <a:lnTo>
                  <a:pt x="11997" y="16960"/>
                </a:lnTo>
                <a:lnTo>
                  <a:pt x="11997" y="17058"/>
                </a:lnTo>
                <a:lnTo>
                  <a:pt x="11826" y="17106"/>
                </a:lnTo>
                <a:lnTo>
                  <a:pt x="11656" y="17155"/>
                </a:lnTo>
                <a:lnTo>
                  <a:pt x="11315" y="17301"/>
                </a:lnTo>
                <a:lnTo>
                  <a:pt x="11121" y="17398"/>
                </a:lnTo>
                <a:lnTo>
                  <a:pt x="10926" y="17495"/>
                </a:lnTo>
                <a:lnTo>
                  <a:pt x="10731" y="17617"/>
                </a:lnTo>
                <a:lnTo>
                  <a:pt x="10585" y="17763"/>
                </a:lnTo>
                <a:lnTo>
                  <a:pt x="10585" y="17787"/>
                </a:lnTo>
                <a:lnTo>
                  <a:pt x="10610" y="17812"/>
                </a:lnTo>
                <a:lnTo>
                  <a:pt x="10683" y="17836"/>
                </a:lnTo>
                <a:lnTo>
                  <a:pt x="10780" y="17836"/>
                </a:lnTo>
                <a:lnTo>
                  <a:pt x="10950" y="17787"/>
                </a:lnTo>
                <a:lnTo>
                  <a:pt x="11267" y="17666"/>
                </a:lnTo>
                <a:lnTo>
                  <a:pt x="11632" y="17520"/>
                </a:lnTo>
                <a:lnTo>
                  <a:pt x="11997" y="17422"/>
                </a:lnTo>
                <a:lnTo>
                  <a:pt x="11997" y="17739"/>
                </a:lnTo>
                <a:lnTo>
                  <a:pt x="11875" y="17763"/>
                </a:lnTo>
                <a:lnTo>
                  <a:pt x="11778" y="17836"/>
                </a:lnTo>
                <a:lnTo>
                  <a:pt x="11559" y="17958"/>
                </a:lnTo>
                <a:lnTo>
                  <a:pt x="11340" y="18055"/>
                </a:lnTo>
                <a:lnTo>
                  <a:pt x="11145" y="18201"/>
                </a:lnTo>
                <a:lnTo>
                  <a:pt x="10926" y="18323"/>
                </a:lnTo>
                <a:lnTo>
                  <a:pt x="10731" y="18420"/>
                </a:lnTo>
                <a:lnTo>
                  <a:pt x="10707" y="18444"/>
                </a:lnTo>
                <a:lnTo>
                  <a:pt x="10707" y="18493"/>
                </a:lnTo>
                <a:lnTo>
                  <a:pt x="10731" y="18517"/>
                </a:lnTo>
                <a:lnTo>
                  <a:pt x="10975" y="18517"/>
                </a:lnTo>
                <a:lnTo>
                  <a:pt x="11194" y="18493"/>
                </a:lnTo>
                <a:lnTo>
                  <a:pt x="11413" y="18444"/>
                </a:lnTo>
                <a:lnTo>
                  <a:pt x="11632" y="18371"/>
                </a:lnTo>
                <a:lnTo>
                  <a:pt x="11802" y="18298"/>
                </a:lnTo>
                <a:lnTo>
                  <a:pt x="11997" y="18225"/>
                </a:lnTo>
                <a:lnTo>
                  <a:pt x="11997" y="18590"/>
                </a:lnTo>
                <a:lnTo>
                  <a:pt x="11778" y="18663"/>
                </a:lnTo>
                <a:lnTo>
                  <a:pt x="11534" y="18736"/>
                </a:lnTo>
                <a:lnTo>
                  <a:pt x="10999" y="18907"/>
                </a:lnTo>
                <a:lnTo>
                  <a:pt x="10731" y="19004"/>
                </a:lnTo>
                <a:lnTo>
                  <a:pt x="10488" y="19150"/>
                </a:lnTo>
                <a:lnTo>
                  <a:pt x="10464" y="19174"/>
                </a:lnTo>
                <a:lnTo>
                  <a:pt x="10464" y="19199"/>
                </a:lnTo>
                <a:lnTo>
                  <a:pt x="10464" y="19247"/>
                </a:lnTo>
                <a:lnTo>
                  <a:pt x="10488" y="19247"/>
                </a:lnTo>
                <a:lnTo>
                  <a:pt x="10634" y="19272"/>
                </a:lnTo>
                <a:lnTo>
                  <a:pt x="10756" y="19272"/>
                </a:lnTo>
                <a:lnTo>
                  <a:pt x="11023" y="19247"/>
                </a:lnTo>
                <a:lnTo>
                  <a:pt x="11267" y="19199"/>
                </a:lnTo>
                <a:lnTo>
                  <a:pt x="11510" y="19126"/>
                </a:lnTo>
                <a:lnTo>
                  <a:pt x="11753" y="19077"/>
                </a:lnTo>
                <a:lnTo>
                  <a:pt x="12021" y="19028"/>
                </a:lnTo>
                <a:lnTo>
                  <a:pt x="12021" y="19223"/>
                </a:lnTo>
                <a:lnTo>
                  <a:pt x="11364" y="19515"/>
                </a:lnTo>
                <a:lnTo>
                  <a:pt x="11048" y="19685"/>
                </a:lnTo>
                <a:lnTo>
                  <a:pt x="10902" y="19783"/>
                </a:lnTo>
                <a:lnTo>
                  <a:pt x="10780" y="19904"/>
                </a:lnTo>
                <a:lnTo>
                  <a:pt x="10756" y="19929"/>
                </a:lnTo>
                <a:lnTo>
                  <a:pt x="10756" y="19953"/>
                </a:lnTo>
                <a:lnTo>
                  <a:pt x="10780" y="19977"/>
                </a:lnTo>
                <a:lnTo>
                  <a:pt x="10804" y="19977"/>
                </a:lnTo>
                <a:lnTo>
                  <a:pt x="11121" y="19953"/>
                </a:lnTo>
                <a:lnTo>
                  <a:pt x="11413" y="19880"/>
                </a:lnTo>
                <a:lnTo>
                  <a:pt x="11729" y="19758"/>
                </a:lnTo>
                <a:lnTo>
                  <a:pt x="12021" y="19637"/>
                </a:lnTo>
                <a:lnTo>
                  <a:pt x="12021" y="19856"/>
                </a:lnTo>
                <a:lnTo>
                  <a:pt x="11972" y="19977"/>
                </a:lnTo>
                <a:lnTo>
                  <a:pt x="11899" y="20099"/>
                </a:lnTo>
                <a:lnTo>
                  <a:pt x="11753" y="20099"/>
                </a:lnTo>
                <a:lnTo>
                  <a:pt x="11607" y="20123"/>
                </a:lnTo>
                <a:lnTo>
                  <a:pt x="11315" y="20221"/>
                </a:lnTo>
                <a:lnTo>
                  <a:pt x="10926" y="20342"/>
                </a:lnTo>
                <a:lnTo>
                  <a:pt x="10731" y="20415"/>
                </a:lnTo>
                <a:lnTo>
                  <a:pt x="10537" y="20537"/>
                </a:lnTo>
                <a:lnTo>
                  <a:pt x="10512" y="20561"/>
                </a:lnTo>
                <a:lnTo>
                  <a:pt x="9928" y="20537"/>
                </a:lnTo>
                <a:lnTo>
                  <a:pt x="9344" y="20513"/>
                </a:lnTo>
                <a:lnTo>
                  <a:pt x="8541" y="20513"/>
                </a:lnTo>
                <a:lnTo>
                  <a:pt x="7738" y="20537"/>
                </a:lnTo>
                <a:lnTo>
                  <a:pt x="6084" y="20561"/>
                </a:lnTo>
                <a:lnTo>
                  <a:pt x="4429" y="20561"/>
                </a:lnTo>
                <a:lnTo>
                  <a:pt x="2848" y="20513"/>
                </a:lnTo>
                <a:lnTo>
                  <a:pt x="1753" y="20513"/>
                </a:lnTo>
                <a:lnTo>
                  <a:pt x="1631" y="20464"/>
                </a:lnTo>
                <a:lnTo>
                  <a:pt x="1339" y="20342"/>
                </a:lnTo>
                <a:lnTo>
                  <a:pt x="1193" y="20269"/>
                </a:lnTo>
                <a:lnTo>
                  <a:pt x="1023" y="20172"/>
                </a:lnTo>
                <a:lnTo>
                  <a:pt x="901" y="20050"/>
                </a:lnTo>
                <a:lnTo>
                  <a:pt x="779" y="19929"/>
                </a:lnTo>
                <a:lnTo>
                  <a:pt x="731" y="19807"/>
                </a:lnTo>
                <a:lnTo>
                  <a:pt x="682" y="19661"/>
                </a:lnTo>
                <a:lnTo>
                  <a:pt x="609" y="19393"/>
                </a:lnTo>
                <a:lnTo>
                  <a:pt x="585" y="19101"/>
                </a:lnTo>
                <a:lnTo>
                  <a:pt x="560" y="18834"/>
                </a:lnTo>
                <a:lnTo>
                  <a:pt x="536" y="17131"/>
                </a:lnTo>
                <a:lnTo>
                  <a:pt x="560" y="15427"/>
                </a:lnTo>
                <a:lnTo>
                  <a:pt x="536" y="13091"/>
                </a:lnTo>
                <a:lnTo>
                  <a:pt x="487" y="9247"/>
                </a:lnTo>
                <a:lnTo>
                  <a:pt x="463" y="5402"/>
                </a:lnTo>
                <a:lnTo>
                  <a:pt x="463" y="3967"/>
                </a:lnTo>
                <a:lnTo>
                  <a:pt x="487" y="3139"/>
                </a:lnTo>
                <a:lnTo>
                  <a:pt x="536" y="2653"/>
                </a:lnTo>
                <a:lnTo>
                  <a:pt x="585" y="2142"/>
                </a:lnTo>
                <a:lnTo>
                  <a:pt x="682" y="1655"/>
                </a:lnTo>
                <a:lnTo>
                  <a:pt x="828" y="1168"/>
                </a:lnTo>
                <a:lnTo>
                  <a:pt x="901" y="1023"/>
                </a:lnTo>
                <a:lnTo>
                  <a:pt x="1023" y="852"/>
                </a:lnTo>
                <a:lnTo>
                  <a:pt x="1217" y="731"/>
                </a:lnTo>
                <a:lnTo>
                  <a:pt x="1461" y="609"/>
                </a:lnTo>
                <a:lnTo>
                  <a:pt x="1753" y="536"/>
                </a:lnTo>
                <a:lnTo>
                  <a:pt x="2118" y="487"/>
                </a:lnTo>
                <a:lnTo>
                  <a:pt x="2531" y="463"/>
                </a:lnTo>
                <a:close/>
                <a:moveTo>
                  <a:pt x="2507" y="1"/>
                </a:moveTo>
                <a:lnTo>
                  <a:pt x="2045" y="25"/>
                </a:lnTo>
                <a:lnTo>
                  <a:pt x="1655" y="98"/>
                </a:lnTo>
                <a:lnTo>
                  <a:pt x="1315" y="171"/>
                </a:lnTo>
                <a:lnTo>
                  <a:pt x="1023" y="317"/>
                </a:lnTo>
                <a:lnTo>
                  <a:pt x="804" y="463"/>
                </a:lnTo>
                <a:lnTo>
                  <a:pt x="609" y="633"/>
                </a:lnTo>
                <a:lnTo>
                  <a:pt x="463" y="828"/>
                </a:lnTo>
                <a:lnTo>
                  <a:pt x="366" y="1023"/>
                </a:lnTo>
                <a:lnTo>
                  <a:pt x="293" y="1241"/>
                </a:lnTo>
                <a:lnTo>
                  <a:pt x="220" y="1436"/>
                </a:lnTo>
                <a:lnTo>
                  <a:pt x="195" y="1655"/>
                </a:lnTo>
                <a:lnTo>
                  <a:pt x="147" y="2020"/>
                </a:lnTo>
                <a:lnTo>
                  <a:pt x="122" y="2312"/>
                </a:lnTo>
                <a:lnTo>
                  <a:pt x="74" y="2823"/>
                </a:lnTo>
                <a:lnTo>
                  <a:pt x="25" y="3334"/>
                </a:lnTo>
                <a:lnTo>
                  <a:pt x="1" y="4356"/>
                </a:lnTo>
                <a:lnTo>
                  <a:pt x="25" y="5354"/>
                </a:lnTo>
                <a:lnTo>
                  <a:pt x="49" y="6376"/>
                </a:lnTo>
                <a:lnTo>
                  <a:pt x="49" y="7544"/>
                </a:lnTo>
                <a:lnTo>
                  <a:pt x="49" y="8736"/>
                </a:lnTo>
                <a:lnTo>
                  <a:pt x="1" y="11072"/>
                </a:lnTo>
                <a:lnTo>
                  <a:pt x="25" y="12264"/>
                </a:lnTo>
                <a:lnTo>
                  <a:pt x="49" y="13432"/>
                </a:lnTo>
                <a:lnTo>
                  <a:pt x="98" y="14624"/>
                </a:lnTo>
                <a:lnTo>
                  <a:pt x="98" y="15817"/>
                </a:lnTo>
                <a:lnTo>
                  <a:pt x="98" y="16693"/>
                </a:lnTo>
                <a:lnTo>
                  <a:pt x="98" y="17568"/>
                </a:lnTo>
                <a:lnTo>
                  <a:pt x="122" y="18444"/>
                </a:lnTo>
                <a:lnTo>
                  <a:pt x="171" y="19345"/>
                </a:lnTo>
                <a:lnTo>
                  <a:pt x="195" y="19612"/>
                </a:lnTo>
                <a:lnTo>
                  <a:pt x="244" y="19880"/>
                </a:lnTo>
                <a:lnTo>
                  <a:pt x="341" y="20123"/>
                </a:lnTo>
                <a:lnTo>
                  <a:pt x="463" y="20367"/>
                </a:lnTo>
                <a:lnTo>
                  <a:pt x="633" y="20561"/>
                </a:lnTo>
                <a:lnTo>
                  <a:pt x="804" y="20732"/>
                </a:lnTo>
                <a:lnTo>
                  <a:pt x="925" y="20805"/>
                </a:lnTo>
                <a:lnTo>
                  <a:pt x="1047" y="20853"/>
                </a:lnTo>
                <a:lnTo>
                  <a:pt x="1169" y="20902"/>
                </a:lnTo>
                <a:lnTo>
                  <a:pt x="1315" y="20926"/>
                </a:lnTo>
                <a:lnTo>
                  <a:pt x="2994" y="20951"/>
                </a:lnTo>
                <a:lnTo>
                  <a:pt x="4186" y="20975"/>
                </a:lnTo>
                <a:lnTo>
                  <a:pt x="4964" y="20999"/>
                </a:lnTo>
                <a:lnTo>
                  <a:pt x="5938" y="21024"/>
                </a:lnTo>
                <a:lnTo>
                  <a:pt x="6911" y="21024"/>
                </a:lnTo>
                <a:lnTo>
                  <a:pt x="8833" y="20999"/>
                </a:lnTo>
                <a:lnTo>
                  <a:pt x="9198" y="20999"/>
                </a:lnTo>
                <a:lnTo>
                  <a:pt x="9588" y="21024"/>
                </a:lnTo>
                <a:lnTo>
                  <a:pt x="10366" y="21072"/>
                </a:lnTo>
                <a:lnTo>
                  <a:pt x="10756" y="21072"/>
                </a:lnTo>
                <a:lnTo>
                  <a:pt x="11145" y="21048"/>
                </a:lnTo>
                <a:lnTo>
                  <a:pt x="11315" y="20999"/>
                </a:lnTo>
                <a:lnTo>
                  <a:pt x="11510" y="20951"/>
                </a:lnTo>
                <a:lnTo>
                  <a:pt x="11680" y="20902"/>
                </a:lnTo>
                <a:lnTo>
                  <a:pt x="11851" y="20805"/>
                </a:lnTo>
                <a:lnTo>
                  <a:pt x="12021" y="20683"/>
                </a:lnTo>
                <a:lnTo>
                  <a:pt x="12167" y="20513"/>
                </a:lnTo>
                <a:lnTo>
                  <a:pt x="12264" y="20318"/>
                </a:lnTo>
                <a:lnTo>
                  <a:pt x="12362" y="20075"/>
                </a:lnTo>
                <a:lnTo>
                  <a:pt x="12435" y="19807"/>
                </a:lnTo>
                <a:lnTo>
                  <a:pt x="12483" y="19515"/>
                </a:lnTo>
                <a:lnTo>
                  <a:pt x="12532" y="19223"/>
                </a:lnTo>
                <a:lnTo>
                  <a:pt x="12556" y="18907"/>
                </a:lnTo>
                <a:lnTo>
                  <a:pt x="12580" y="18298"/>
                </a:lnTo>
                <a:lnTo>
                  <a:pt x="12580" y="17739"/>
                </a:lnTo>
                <a:lnTo>
                  <a:pt x="12556" y="16960"/>
                </a:lnTo>
                <a:lnTo>
                  <a:pt x="12532" y="15573"/>
                </a:lnTo>
                <a:lnTo>
                  <a:pt x="12508" y="14186"/>
                </a:lnTo>
                <a:lnTo>
                  <a:pt x="12483" y="13286"/>
                </a:lnTo>
                <a:lnTo>
                  <a:pt x="12459" y="12118"/>
                </a:lnTo>
                <a:lnTo>
                  <a:pt x="12459" y="9441"/>
                </a:lnTo>
                <a:lnTo>
                  <a:pt x="12459" y="6960"/>
                </a:lnTo>
                <a:lnTo>
                  <a:pt x="12435" y="5500"/>
                </a:lnTo>
                <a:lnTo>
                  <a:pt x="12435" y="4794"/>
                </a:lnTo>
                <a:lnTo>
                  <a:pt x="12483" y="4113"/>
                </a:lnTo>
                <a:lnTo>
                  <a:pt x="12532" y="3431"/>
                </a:lnTo>
                <a:lnTo>
                  <a:pt x="12556" y="2726"/>
                </a:lnTo>
                <a:lnTo>
                  <a:pt x="12556" y="2336"/>
                </a:lnTo>
                <a:lnTo>
                  <a:pt x="12532" y="1898"/>
                </a:lnTo>
                <a:lnTo>
                  <a:pt x="12435" y="1509"/>
                </a:lnTo>
                <a:lnTo>
                  <a:pt x="12386" y="1314"/>
                </a:lnTo>
                <a:lnTo>
                  <a:pt x="12313" y="1120"/>
                </a:lnTo>
                <a:lnTo>
                  <a:pt x="12240" y="950"/>
                </a:lnTo>
                <a:lnTo>
                  <a:pt x="12143" y="779"/>
                </a:lnTo>
                <a:lnTo>
                  <a:pt x="12021" y="633"/>
                </a:lnTo>
                <a:lnTo>
                  <a:pt x="11899" y="512"/>
                </a:lnTo>
                <a:lnTo>
                  <a:pt x="11729" y="414"/>
                </a:lnTo>
                <a:lnTo>
                  <a:pt x="11559" y="317"/>
                </a:lnTo>
                <a:lnTo>
                  <a:pt x="11364" y="268"/>
                </a:lnTo>
                <a:lnTo>
                  <a:pt x="11145" y="220"/>
                </a:lnTo>
                <a:lnTo>
                  <a:pt x="11096" y="171"/>
                </a:lnTo>
                <a:lnTo>
                  <a:pt x="10999" y="147"/>
                </a:lnTo>
                <a:lnTo>
                  <a:pt x="10634" y="122"/>
                </a:lnTo>
                <a:lnTo>
                  <a:pt x="10269" y="98"/>
                </a:lnTo>
                <a:lnTo>
                  <a:pt x="9515" y="98"/>
                </a:lnTo>
                <a:lnTo>
                  <a:pt x="8030" y="122"/>
                </a:lnTo>
                <a:lnTo>
                  <a:pt x="4867" y="98"/>
                </a:lnTo>
                <a:lnTo>
                  <a:pt x="3943" y="74"/>
                </a:lnTo>
                <a:lnTo>
                  <a:pt x="3018" y="25"/>
                </a:lnTo>
                <a:lnTo>
                  <a:pt x="2507" y="1"/>
                </a:lnTo>
                <a:close/>
              </a:path>
            </a:pathLst>
          </a:custGeom>
          <a:solidFill>
            <a:srgbClr val="1C458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21"/>
          <p:cNvSpPr txBox="1"/>
          <p:nvPr/>
        </p:nvSpPr>
        <p:spPr>
          <a:xfrm>
            <a:off x="1266852" y="855312"/>
            <a:ext cx="5598000" cy="329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400"/>
              <a:buFont typeface="Caveat"/>
              <a:buAutoNum type="arabicParenR"/>
            </a:pPr>
            <a:r>
              <a:rPr lang="en" sz="2400" b="1" dirty="0">
                <a:solidFill>
                  <a:srgbClr val="1C4587"/>
                </a:solidFill>
                <a:latin typeface="Caveat"/>
                <a:ea typeface="Caveat"/>
                <a:cs typeface="Caveat"/>
                <a:sym typeface="Caveat"/>
              </a:rPr>
              <a:t>Install the MobileClock App: </a:t>
            </a:r>
            <a:r>
              <a:rPr lang="en" sz="2400" b="1" dirty="0">
                <a:solidFill>
                  <a:srgbClr val="1C4587"/>
                </a:solidFill>
                <a:highlight>
                  <a:srgbClr val="FFFF00"/>
                </a:highlight>
                <a:latin typeface="Caveat"/>
                <a:ea typeface="Caveat"/>
                <a:cs typeface="Caveat"/>
                <a:sym typeface="Caveat"/>
              </a:rPr>
              <a:t>TimeClock Plus v7</a:t>
            </a:r>
            <a:endParaRPr sz="2400" b="1" dirty="0">
              <a:solidFill>
                <a:srgbClr val="1C4587"/>
              </a:solidFill>
              <a:highlight>
                <a:srgbClr val="FFFF00"/>
              </a:highlight>
              <a:latin typeface="Caveat"/>
              <a:ea typeface="Caveat"/>
              <a:cs typeface="Caveat"/>
              <a:sym typeface="Caveat"/>
            </a:endParaRPr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400"/>
              <a:buFont typeface="Caveat"/>
              <a:buAutoNum type="alphaLcParenR"/>
            </a:pPr>
            <a:r>
              <a:rPr lang="en" sz="2400" dirty="0">
                <a:solidFill>
                  <a:srgbClr val="1C4587"/>
                </a:solidFill>
                <a:latin typeface="Caveat"/>
                <a:ea typeface="Caveat"/>
                <a:cs typeface="Caveat"/>
                <a:sym typeface="Caveat"/>
              </a:rPr>
              <a:t>Open the App</a:t>
            </a:r>
            <a:endParaRPr sz="2400" dirty="0">
              <a:solidFill>
                <a:srgbClr val="1C4587"/>
              </a:solidFill>
              <a:latin typeface="Caveat"/>
              <a:ea typeface="Caveat"/>
              <a:cs typeface="Caveat"/>
              <a:sym typeface="Caveat"/>
            </a:endParaRPr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400"/>
              <a:buFont typeface="Caveat"/>
              <a:buAutoNum type="alphaLcParenR"/>
            </a:pPr>
            <a:r>
              <a:rPr lang="en" sz="2400" dirty="0">
                <a:solidFill>
                  <a:srgbClr val="1C4587"/>
                </a:solidFill>
                <a:latin typeface="Caveat"/>
                <a:ea typeface="Caveat"/>
                <a:cs typeface="Caveat"/>
                <a:sym typeface="Caveat"/>
              </a:rPr>
              <a:t>Scheme: https</a:t>
            </a:r>
            <a:endParaRPr sz="2400" dirty="0">
              <a:solidFill>
                <a:srgbClr val="1C4587"/>
              </a:solidFill>
              <a:latin typeface="Caveat"/>
              <a:ea typeface="Caveat"/>
              <a:cs typeface="Caveat"/>
              <a:sym typeface="Caveat"/>
            </a:endParaRPr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400"/>
              <a:buFont typeface="Caveat"/>
              <a:buAutoNum type="alphaLcParenR"/>
            </a:pPr>
            <a:r>
              <a:rPr lang="en" sz="2400" dirty="0">
                <a:solidFill>
                  <a:srgbClr val="1C4587"/>
                </a:solidFill>
                <a:latin typeface="Caveat"/>
                <a:ea typeface="Caveat"/>
                <a:cs typeface="Caveat"/>
                <a:sym typeface="Caveat"/>
              </a:rPr>
              <a:t>Host (Domain): 173018.tcplusondemand.com</a:t>
            </a:r>
            <a:endParaRPr sz="2400" dirty="0">
              <a:solidFill>
                <a:srgbClr val="1C4587"/>
              </a:solidFill>
              <a:latin typeface="Caveat"/>
              <a:ea typeface="Caveat"/>
              <a:cs typeface="Caveat"/>
              <a:sym typeface="Caveat"/>
            </a:endParaRPr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400"/>
              <a:buFont typeface="Caveat"/>
              <a:buAutoNum type="alphaLcParenR"/>
            </a:pPr>
            <a:r>
              <a:rPr lang="en" sz="2400" dirty="0">
                <a:solidFill>
                  <a:srgbClr val="1C4587"/>
                </a:solidFill>
                <a:latin typeface="Caveat"/>
                <a:ea typeface="Caveat"/>
                <a:cs typeface="Caveat"/>
                <a:sym typeface="Caveat"/>
              </a:rPr>
              <a:t>Port: Please leave this blank!</a:t>
            </a:r>
            <a:endParaRPr sz="2400" dirty="0">
              <a:solidFill>
                <a:srgbClr val="1C4587"/>
              </a:solidFill>
              <a:latin typeface="Caveat"/>
              <a:ea typeface="Caveat"/>
              <a:cs typeface="Caveat"/>
              <a:sym typeface="Caveat"/>
            </a:endParaRPr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400"/>
              <a:buFont typeface="Caveat"/>
              <a:buAutoNum type="alphaLcParenR"/>
            </a:pPr>
            <a:r>
              <a:rPr lang="en" sz="2400" dirty="0">
                <a:solidFill>
                  <a:srgbClr val="1C4587"/>
                </a:solidFill>
                <a:latin typeface="Caveat"/>
                <a:ea typeface="Caveat"/>
                <a:cs typeface="Caveat"/>
                <a:sym typeface="Caveat"/>
              </a:rPr>
              <a:t>Namespace: 173018</a:t>
            </a:r>
            <a:endParaRPr sz="2400" dirty="0">
              <a:solidFill>
                <a:srgbClr val="1C4587"/>
              </a:solidFill>
              <a:latin typeface="Caveat"/>
              <a:ea typeface="Caveat"/>
              <a:cs typeface="Caveat"/>
              <a:sym typeface="Caveat"/>
            </a:endParaRPr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400"/>
              <a:buFont typeface="Caveat"/>
              <a:buAutoNum type="alphaLcParenR"/>
            </a:pPr>
            <a:r>
              <a:rPr lang="en" sz="2400" dirty="0">
                <a:solidFill>
                  <a:srgbClr val="1C4587"/>
                </a:solidFill>
                <a:latin typeface="Caveat"/>
                <a:ea typeface="Caveat"/>
                <a:cs typeface="Caveat"/>
                <a:sym typeface="Caveat"/>
              </a:rPr>
              <a:t>ID: Your LIN (starts with an “8”)</a:t>
            </a:r>
            <a:endParaRPr sz="2400" dirty="0">
              <a:solidFill>
                <a:srgbClr val="1C4587"/>
              </a:solidFill>
              <a:latin typeface="Caveat"/>
              <a:ea typeface="Caveat"/>
              <a:cs typeface="Caveat"/>
              <a:sym typeface="Caveat"/>
            </a:endParaRPr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 dirty="0">
              <a:solidFill>
                <a:srgbClr val="1C4587"/>
              </a:solidFill>
              <a:latin typeface="Caveat"/>
              <a:ea typeface="Caveat"/>
              <a:cs typeface="Caveat"/>
              <a:sym typeface="Caveat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400"/>
              <a:buFont typeface="Caveat"/>
              <a:buAutoNum type="arabicParenR"/>
            </a:pPr>
            <a:r>
              <a:rPr lang="en" sz="2400" b="1" dirty="0">
                <a:solidFill>
                  <a:srgbClr val="1C4587"/>
                </a:solidFill>
                <a:latin typeface="Caveat"/>
                <a:ea typeface="Caveat"/>
                <a:cs typeface="Caveat"/>
                <a:sym typeface="Caveat"/>
              </a:rPr>
              <a:t>Bookmark TimeClock Web Access</a:t>
            </a:r>
            <a:endParaRPr sz="2400" b="1" dirty="0">
              <a:solidFill>
                <a:srgbClr val="1C4587"/>
              </a:solidFill>
              <a:latin typeface="Caveat"/>
              <a:ea typeface="Caveat"/>
              <a:cs typeface="Caveat"/>
              <a:sym typeface="Cave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solidFill>
                <a:srgbClr val="1C4587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pic>
        <p:nvPicPr>
          <p:cNvPr id="130" name="Google Shape;130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37700" y="2222675"/>
            <a:ext cx="1133475" cy="56197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149;p24"/>
          <p:cNvSpPr txBox="1">
            <a:spLocks/>
          </p:cNvSpPr>
          <p:nvPr/>
        </p:nvSpPr>
        <p:spPr>
          <a:xfrm>
            <a:off x="1429333" y="237701"/>
            <a:ext cx="7630200" cy="819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3000" dirty="0" smtClean="0">
                <a:solidFill>
                  <a:srgbClr val="FF0000"/>
                </a:solidFill>
                <a:latin typeface="Caveat" panose="020B0604020202020204" charset="0"/>
              </a:rPr>
              <a:t>Instructions for logging in using a phone:</a:t>
            </a:r>
          </a:p>
          <a:p>
            <a:pPr algn="ctr"/>
            <a:endParaRPr lang="en-US" sz="3000" dirty="0">
              <a:latin typeface="Caveat" panose="020B060402020202020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2"/>
          <p:cNvSpPr txBox="1">
            <a:spLocks noGrp="1"/>
          </p:cNvSpPr>
          <p:nvPr>
            <p:ph type="sldNum" idx="12"/>
          </p:nvPr>
        </p:nvSpPr>
        <p:spPr>
          <a:xfrm>
            <a:off x="8404384" y="2540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sp>
        <p:nvSpPr>
          <p:cNvPr id="136" name="Google Shape;136;p22"/>
          <p:cNvSpPr/>
          <p:nvPr/>
        </p:nvSpPr>
        <p:spPr>
          <a:xfrm>
            <a:off x="1760200" y="647650"/>
            <a:ext cx="7076789" cy="4495860"/>
          </a:xfrm>
          <a:custGeom>
            <a:avLst/>
            <a:gdLst/>
            <a:ahLst/>
            <a:cxnLst/>
            <a:rect l="l" t="t" r="r" b="b"/>
            <a:pathLst>
              <a:path w="19297" h="18251" extrusionOk="0">
                <a:moveTo>
                  <a:pt x="18396" y="828"/>
                </a:moveTo>
                <a:lnTo>
                  <a:pt x="18761" y="877"/>
                </a:lnTo>
                <a:lnTo>
                  <a:pt x="18737" y="1242"/>
                </a:lnTo>
                <a:lnTo>
                  <a:pt x="18615" y="1266"/>
                </a:lnTo>
                <a:lnTo>
                  <a:pt x="18493" y="1315"/>
                </a:lnTo>
                <a:lnTo>
                  <a:pt x="18274" y="1436"/>
                </a:lnTo>
                <a:lnTo>
                  <a:pt x="18007" y="1582"/>
                </a:lnTo>
                <a:lnTo>
                  <a:pt x="17739" y="1777"/>
                </a:lnTo>
                <a:lnTo>
                  <a:pt x="17642" y="1850"/>
                </a:lnTo>
                <a:lnTo>
                  <a:pt x="17618" y="1801"/>
                </a:lnTo>
                <a:lnTo>
                  <a:pt x="17545" y="1704"/>
                </a:lnTo>
                <a:lnTo>
                  <a:pt x="17496" y="1680"/>
                </a:lnTo>
                <a:lnTo>
                  <a:pt x="17423" y="1655"/>
                </a:lnTo>
                <a:lnTo>
                  <a:pt x="17131" y="1631"/>
                </a:lnTo>
                <a:lnTo>
                  <a:pt x="17301" y="1509"/>
                </a:lnTo>
                <a:lnTo>
                  <a:pt x="17472" y="1388"/>
                </a:lnTo>
                <a:lnTo>
                  <a:pt x="17837" y="1144"/>
                </a:lnTo>
                <a:lnTo>
                  <a:pt x="18104" y="974"/>
                </a:lnTo>
                <a:lnTo>
                  <a:pt x="18250" y="901"/>
                </a:lnTo>
                <a:lnTo>
                  <a:pt x="18396" y="828"/>
                </a:lnTo>
                <a:close/>
                <a:moveTo>
                  <a:pt x="18712" y="1582"/>
                </a:moveTo>
                <a:lnTo>
                  <a:pt x="18688" y="2385"/>
                </a:lnTo>
                <a:lnTo>
                  <a:pt x="18688" y="3164"/>
                </a:lnTo>
                <a:lnTo>
                  <a:pt x="18469" y="3334"/>
                </a:lnTo>
                <a:lnTo>
                  <a:pt x="18250" y="3529"/>
                </a:lnTo>
                <a:lnTo>
                  <a:pt x="17982" y="3748"/>
                </a:lnTo>
                <a:lnTo>
                  <a:pt x="17861" y="3870"/>
                </a:lnTo>
                <a:lnTo>
                  <a:pt x="17764" y="4016"/>
                </a:lnTo>
                <a:lnTo>
                  <a:pt x="17739" y="3407"/>
                </a:lnTo>
                <a:lnTo>
                  <a:pt x="17739" y="3334"/>
                </a:lnTo>
                <a:lnTo>
                  <a:pt x="17958" y="3140"/>
                </a:lnTo>
                <a:lnTo>
                  <a:pt x="18177" y="2945"/>
                </a:lnTo>
                <a:lnTo>
                  <a:pt x="18493" y="2653"/>
                </a:lnTo>
                <a:lnTo>
                  <a:pt x="18615" y="2531"/>
                </a:lnTo>
                <a:lnTo>
                  <a:pt x="18664" y="2458"/>
                </a:lnTo>
                <a:lnTo>
                  <a:pt x="18688" y="2361"/>
                </a:lnTo>
                <a:lnTo>
                  <a:pt x="18664" y="2312"/>
                </a:lnTo>
                <a:lnTo>
                  <a:pt x="18615" y="2288"/>
                </a:lnTo>
                <a:lnTo>
                  <a:pt x="18518" y="2264"/>
                </a:lnTo>
                <a:lnTo>
                  <a:pt x="18445" y="2288"/>
                </a:lnTo>
                <a:lnTo>
                  <a:pt x="18347" y="2312"/>
                </a:lnTo>
                <a:lnTo>
                  <a:pt x="18274" y="2385"/>
                </a:lnTo>
                <a:lnTo>
                  <a:pt x="18128" y="2531"/>
                </a:lnTo>
                <a:lnTo>
                  <a:pt x="18007" y="2653"/>
                </a:lnTo>
                <a:lnTo>
                  <a:pt x="17739" y="2945"/>
                </a:lnTo>
                <a:lnTo>
                  <a:pt x="17739" y="2531"/>
                </a:lnTo>
                <a:lnTo>
                  <a:pt x="17691" y="2118"/>
                </a:lnTo>
                <a:lnTo>
                  <a:pt x="17788" y="2069"/>
                </a:lnTo>
                <a:lnTo>
                  <a:pt x="18055" y="1947"/>
                </a:lnTo>
                <a:lnTo>
                  <a:pt x="18323" y="1777"/>
                </a:lnTo>
                <a:lnTo>
                  <a:pt x="18518" y="1680"/>
                </a:lnTo>
                <a:lnTo>
                  <a:pt x="18712" y="1582"/>
                </a:lnTo>
                <a:close/>
                <a:moveTo>
                  <a:pt x="18688" y="3529"/>
                </a:moveTo>
                <a:lnTo>
                  <a:pt x="18688" y="3894"/>
                </a:lnTo>
                <a:lnTo>
                  <a:pt x="18664" y="4843"/>
                </a:lnTo>
                <a:lnTo>
                  <a:pt x="18639" y="4843"/>
                </a:lnTo>
                <a:lnTo>
                  <a:pt x="18518" y="4916"/>
                </a:lnTo>
                <a:lnTo>
                  <a:pt x="18396" y="5038"/>
                </a:lnTo>
                <a:lnTo>
                  <a:pt x="18177" y="5305"/>
                </a:lnTo>
                <a:lnTo>
                  <a:pt x="17982" y="5451"/>
                </a:lnTo>
                <a:lnTo>
                  <a:pt x="17788" y="5597"/>
                </a:lnTo>
                <a:lnTo>
                  <a:pt x="17788" y="5013"/>
                </a:lnTo>
                <a:lnTo>
                  <a:pt x="18128" y="4819"/>
                </a:lnTo>
                <a:lnTo>
                  <a:pt x="18274" y="4746"/>
                </a:lnTo>
                <a:lnTo>
                  <a:pt x="18445" y="4673"/>
                </a:lnTo>
                <a:lnTo>
                  <a:pt x="18591" y="4575"/>
                </a:lnTo>
                <a:lnTo>
                  <a:pt x="18639" y="4527"/>
                </a:lnTo>
                <a:lnTo>
                  <a:pt x="18664" y="4454"/>
                </a:lnTo>
                <a:lnTo>
                  <a:pt x="18664" y="4429"/>
                </a:lnTo>
                <a:lnTo>
                  <a:pt x="18639" y="4381"/>
                </a:lnTo>
                <a:lnTo>
                  <a:pt x="18566" y="4332"/>
                </a:lnTo>
                <a:lnTo>
                  <a:pt x="18420" y="4332"/>
                </a:lnTo>
                <a:lnTo>
                  <a:pt x="18347" y="4356"/>
                </a:lnTo>
                <a:lnTo>
                  <a:pt x="18177" y="4429"/>
                </a:lnTo>
                <a:lnTo>
                  <a:pt x="18031" y="4502"/>
                </a:lnTo>
                <a:lnTo>
                  <a:pt x="17788" y="4673"/>
                </a:lnTo>
                <a:lnTo>
                  <a:pt x="17764" y="4137"/>
                </a:lnTo>
                <a:lnTo>
                  <a:pt x="17958" y="4040"/>
                </a:lnTo>
                <a:lnTo>
                  <a:pt x="18128" y="3943"/>
                </a:lnTo>
                <a:lnTo>
                  <a:pt x="18445" y="3699"/>
                </a:lnTo>
                <a:lnTo>
                  <a:pt x="18688" y="3529"/>
                </a:lnTo>
                <a:close/>
                <a:moveTo>
                  <a:pt x="18664" y="5305"/>
                </a:moveTo>
                <a:lnTo>
                  <a:pt x="18639" y="6011"/>
                </a:lnTo>
                <a:lnTo>
                  <a:pt x="18396" y="6108"/>
                </a:lnTo>
                <a:lnTo>
                  <a:pt x="18177" y="6230"/>
                </a:lnTo>
                <a:lnTo>
                  <a:pt x="17982" y="6376"/>
                </a:lnTo>
                <a:lnTo>
                  <a:pt x="17764" y="6522"/>
                </a:lnTo>
                <a:lnTo>
                  <a:pt x="17764" y="6522"/>
                </a:lnTo>
                <a:lnTo>
                  <a:pt x="17788" y="5865"/>
                </a:lnTo>
                <a:lnTo>
                  <a:pt x="17934" y="5816"/>
                </a:lnTo>
                <a:lnTo>
                  <a:pt x="18080" y="5743"/>
                </a:lnTo>
                <a:lnTo>
                  <a:pt x="18201" y="5670"/>
                </a:lnTo>
                <a:lnTo>
                  <a:pt x="18323" y="5597"/>
                </a:lnTo>
                <a:lnTo>
                  <a:pt x="18493" y="5476"/>
                </a:lnTo>
                <a:lnTo>
                  <a:pt x="18664" y="5305"/>
                </a:lnTo>
                <a:close/>
                <a:moveTo>
                  <a:pt x="18615" y="6425"/>
                </a:moveTo>
                <a:lnTo>
                  <a:pt x="18615" y="6473"/>
                </a:lnTo>
                <a:lnTo>
                  <a:pt x="18518" y="6498"/>
                </a:lnTo>
                <a:lnTo>
                  <a:pt x="18420" y="6546"/>
                </a:lnTo>
                <a:lnTo>
                  <a:pt x="18250" y="6668"/>
                </a:lnTo>
                <a:lnTo>
                  <a:pt x="18104" y="6765"/>
                </a:lnTo>
                <a:lnTo>
                  <a:pt x="17982" y="6887"/>
                </a:lnTo>
                <a:lnTo>
                  <a:pt x="17739" y="7155"/>
                </a:lnTo>
                <a:lnTo>
                  <a:pt x="17764" y="6717"/>
                </a:lnTo>
                <a:lnTo>
                  <a:pt x="17982" y="6668"/>
                </a:lnTo>
                <a:lnTo>
                  <a:pt x="18201" y="6595"/>
                </a:lnTo>
                <a:lnTo>
                  <a:pt x="18615" y="6425"/>
                </a:lnTo>
                <a:close/>
                <a:moveTo>
                  <a:pt x="18615" y="6838"/>
                </a:moveTo>
                <a:lnTo>
                  <a:pt x="18591" y="7349"/>
                </a:lnTo>
                <a:lnTo>
                  <a:pt x="18591" y="7666"/>
                </a:lnTo>
                <a:lnTo>
                  <a:pt x="18420" y="7787"/>
                </a:lnTo>
                <a:lnTo>
                  <a:pt x="18250" y="7909"/>
                </a:lnTo>
                <a:lnTo>
                  <a:pt x="17958" y="8103"/>
                </a:lnTo>
                <a:lnTo>
                  <a:pt x="17666" y="8322"/>
                </a:lnTo>
                <a:lnTo>
                  <a:pt x="17715" y="7739"/>
                </a:lnTo>
                <a:lnTo>
                  <a:pt x="17739" y="7349"/>
                </a:lnTo>
                <a:lnTo>
                  <a:pt x="18080" y="7155"/>
                </a:lnTo>
                <a:lnTo>
                  <a:pt x="18420" y="6960"/>
                </a:lnTo>
                <a:lnTo>
                  <a:pt x="18615" y="6838"/>
                </a:lnTo>
                <a:close/>
                <a:moveTo>
                  <a:pt x="18566" y="8103"/>
                </a:moveTo>
                <a:lnTo>
                  <a:pt x="18542" y="8420"/>
                </a:lnTo>
                <a:lnTo>
                  <a:pt x="18420" y="8493"/>
                </a:lnTo>
                <a:lnTo>
                  <a:pt x="18274" y="8566"/>
                </a:lnTo>
                <a:lnTo>
                  <a:pt x="18055" y="8785"/>
                </a:lnTo>
                <a:lnTo>
                  <a:pt x="17812" y="9004"/>
                </a:lnTo>
                <a:lnTo>
                  <a:pt x="17593" y="9247"/>
                </a:lnTo>
                <a:lnTo>
                  <a:pt x="17642" y="8566"/>
                </a:lnTo>
                <a:lnTo>
                  <a:pt x="18031" y="8395"/>
                </a:lnTo>
                <a:lnTo>
                  <a:pt x="18420" y="8201"/>
                </a:lnTo>
                <a:lnTo>
                  <a:pt x="18566" y="8103"/>
                </a:lnTo>
                <a:close/>
                <a:moveTo>
                  <a:pt x="18542" y="8809"/>
                </a:moveTo>
                <a:lnTo>
                  <a:pt x="18542" y="9077"/>
                </a:lnTo>
                <a:lnTo>
                  <a:pt x="18299" y="9271"/>
                </a:lnTo>
                <a:lnTo>
                  <a:pt x="17934" y="9588"/>
                </a:lnTo>
                <a:lnTo>
                  <a:pt x="17593" y="9928"/>
                </a:lnTo>
                <a:lnTo>
                  <a:pt x="17569" y="9953"/>
                </a:lnTo>
                <a:lnTo>
                  <a:pt x="17569" y="9977"/>
                </a:lnTo>
                <a:lnTo>
                  <a:pt x="17593" y="10001"/>
                </a:lnTo>
                <a:lnTo>
                  <a:pt x="17642" y="10001"/>
                </a:lnTo>
                <a:lnTo>
                  <a:pt x="18080" y="9831"/>
                </a:lnTo>
                <a:lnTo>
                  <a:pt x="18274" y="9709"/>
                </a:lnTo>
                <a:lnTo>
                  <a:pt x="18493" y="9588"/>
                </a:lnTo>
                <a:lnTo>
                  <a:pt x="18518" y="9563"/>
                </a:lnTo>
                <a:lnTo>
                  <a:pt x="18518" y="9977"/>
                </a:lnTo>
                <a:lnTo>
                  <a:pt x="18396" y="10026"/>
                </a:lnTo>
                <a:lnTo>
                  <a:pt x="18274" y="10074"/>
                </a:lnTo>
                <a:lnTo>
                  <a:pt x="18080" y="10220"/>
                </a:lnTo>
                <a:lnTo>
                  <a:pt x="17788" y="10464"/>
                </a:lnTo>
                <a:lnTo>
                  <a:pt x="17520" y="10731"/>
                </a:lnTo>
                <a:lnTo>
                  <a:pt x="17520" y="10245"/>
                </a:lnTo>
                <a:lnTo>
                  <a:pt x="17569" y="9490"/>
                </a:lnTo>
                <a:lnTo>
                  <a:pt x="17837" y="9344"/>
                </a:lnTo>
                <a:lnTo>
                  <a:pt x="18104" y="9150"/>
                </a:lnTo>
                <a:lnTo>
                  <a:pt x="18274" y="8979"/>
                </a:lnTo>
                <a:lnTo>
                  <a:pt x="18469" y="8833"/>
                </a:lnTo>
                <a:lnTo>
                  <a:pt x="18542" y="8809"/>
                </a:lnTo>
                <a:close/>
                <a:moveTo>
                  <a:pt x="18518" y="10342"/>
                </a:moveTo>
                <a:lnTo>
                  <a:pt x="18518" y="10975"/>
                </a:lnTo>
                <a:lnTo>
                  <a:pt x="18347" y="11096"/>
                </a:lnTo>
                <a:lnTo>
                  <a:pt x="18201" y="11194"/>
                </a:lnTo>
                <a:lnTo>
                  <a:pt x="17861" y="11486"/>
                </a:lnTo>
                <a:lnTo>
                  <a:pt x="17715" y="11632"/>
                </a:lnTo>
                <a:lnTo>
                  <a:pt x="17569" y="11802"/>
                </a:lnTo>
                <a:lnTo>
                  <a:pt x="17545" y="11559"/>
                </a:lnTo>
                <a:lnTo>
                  <a:pt x="17520" y="11048"/>
                </a:lnTo>
                <a:lnTo>
                  <a:pt x="17691" y="10975"/>
                </a:lnTo>
                <a:lnTo>
                  <a:pt x="17837" y="10877"/>
                </a:lnTo>
                <a:lnTo>
                  <a:pt x="18128" y="10634"/>
                </a:lnTo>
                <a:lnTo>
                  <a:pt x="18518" y="10342"/>
                </a:lnTo>
                <a:close/>
                <a:moveTo>
                  <a:pt x="18518" y="11413"/>
                </a:moveTo>
                <a:lnTo>
                  <a:pt x="18542" y="11802"/>
                </a:lnTo>
                <a:lnTo>
                  <a:pt x="18347" y="11899"/>
                </a:lnTo>
                <a:lnTo>
                  <a:pt x="18177" y="12021"/>
                </a:lnTo>
                <a:lnTo>
                  <a:pt x="17837" y="12289"/>
                </a:lnTo>
                <a:lnTo>
                  <a:pt x="17764" y="12240"/>
                </a:lnTo>
                <a:lnTo>
                  <a:pt x="17642" y="12240"/>
                </a:lnTo>
                <a:lnTo>
                  <a:pt x="17593" y="12021"/>
                </a:lnTo>
                <a:lnTo>
                  <a:pt x="18299" y="11559"/>
                </a:lnTo>
                <a:lnTo>
                  <a:pt x="18518" y="11413"/>
                </a:lnTo>
                <a:close/>
                <a:moveTo>
                  <a:pt x="2093" y="1899"/>
                </a:moveTo>
                <a:lnTo>
                  <a:pt x="2385" y="1972"/>
                </a:lnTo>
                <a:lnTo>
                  <a:pt x="2702" y="1996"/>
                </a:lnTo>
                <a:lnTo>
                  <a:pt x="3334" y="2045"/>
                </a:lnTo>
                <a:lnTo>
                  <a:pt x="4356" y="2093"/>
                </a:lnTo>
                <a:lnTo>
                  <a:pt x="5354" y="2118"/>
                </a:lnTo>
                <a:lnTo>
                  <a:pt x="6376" y="2118"/>
                </a:lnTo>
                <a:lnTo>
                  <a:pt x="7398" y="2093"/>
                </a:lnTo>
                <a:lnTo>
                  <a:pt x="9466" y="2020"/>
                </a:lnTo>
                <a:lnTo>
                  <a:pt x="11413" y="1972"/>
                </a:lnTo>
                <a:lnTo>
                  <a:pt x="13359" y="1947"/>
                </a:lnTo>
                <a:lnTo>
                  <a:pt x="14357" y="1947"/>
                </a:lnTo>
                <a:lnTo>
                  <a:pt x="15330" y="1996"/>
                </a:lnTo>
                <a:lnTo>
                  <a:pt x="16304" y="2045"/>
                </a:lnTo>
                <a:lnTo>
                  <a:pt x="17277" y="2142"/>
                </a:lnTo>
                <a:lnTo>
                  <a:pt x="17253" y="2483"/>
                </a:lnTo>
                <a:lnTo>
                  <a:pt x="17228" y="2823"/>
                </a:lnTo>
                <a:lnTo>
                  <a:pt x="17228" y="3529"/>
                </a:lnTo>
                <a:lnTo>
                  <a:pt x="17277" y="4210"/>
                </a:lnTo>
                <a:lnTo>
                  <a:pt x="17301" y="4892"/>
                </a:lnTo>
                <a:lnTo>
                  <a:pt x="17301" y="5646"/>
                </a:lnTo>
                <a:lnTo>
                  <a:pt x="17277" y="6376"/>
                </a:lnTo>
                <a:lnTo>
                  <a:pt x="17180" y="7885"/>
                </a:lnTo>
                <a:lnTo>
                  <a:pt x="17082" y="9125"/>
                </a:lnTo>
                <a:lnTo>
                  <a:pt x="17034" y="9758"/>
                </a:lnTo>
                <a:lnTo>
                  <a:pt x="17009" y="10391"/>
                </a:lnTo>
                <a:lnTo>
                  <a:pt x="16985" y="10829"/>
                </a:lnTo>
                <a:lnTo>
                  <a:pt x="16961" y="11291"/>
                </a:lnTo>
                <a:lnTo>
                  <a:pt x="16985" y="11778"/>
                </a:lnTo>
                <a:lnTo>
                  <a:pt x="17009" y="12021"/>
                </a:lnTo>
                <a:lnTo>
                  <a:pt x="17058" y="12240"/>
                </a:lnTo>
                <a:lnTo>
                  <a:pt x="9539" y="12240"/>
                </a:lnTo>
                <a:lnTo>
                  <a:pt x="8566" y="12264"/>
                </a:lnTo>
                <a:lnTo>
                  <a:pt x="7568" y="12289"/>
                </a:lnTo>
                <a:lnTo>
                  <a:pt x="5622" y="12386"/>
                </a:lnTo>
                <a:lnTo>
                  <a:pt x="5086" y="12410"/>
                </a:lnTo>
                <a:lnTo>
                  <a:pt x="4551" y="12410"/>
                </a:lnTo>
                <a:lnTo>
                  <a:pt x="4040" y="12362"/>
                </a:lnTo>
                <a:lnTo>
                  <a:pt x="3529" y="12313"/>
                </a:lnTo>
                <a:lnTo>
                  <a:pt x="2994" y="12216"/>
                </a:lnTo>
                <a:lnTo>
                  <a:pt x="2702" y="12191"/>
                </a:lnTo>
                <a:lnTo>
                  <a:pt x="2434" y="12216"/>
                </a:lnTo>
                <a:lnTo>
                  <a:pt x="2385" y="11997"/>
                </a:lnTo>
                <a:lnTo>
                  <a:pt x="2361" y="11753"/>
                </a:lnTo>
                <a:lnTo>
                  <a:pt x="2337" y="11267"/>
                </a:lnTo>
                <a:lnTo>
                  <a:pt x="2361" y="10318"/>
                </a:lnTo>
                <a:lnTo>
                  <a:pt x="2361" y="9661"/>
                </a:lnTo>
                <a:lnTo>
                  <a:pt x="2337" y="8979"/>
                </a:lnTo>
                <a:lnTo>
                  <a:pt x="2312" y="7666"/>
                </a:lnTo>
                <a:lnTo>
                  <a:pt x="2312" y="6887"/>
                </a:lnTo>
                <a:lnTo>
                  <a:pt x="2288" y="6084"/>
                </a:lnTo>
                <a:lnTo>
                  <a:pt x="2239" y="4527"/>
                </a:lnTo>
                <a:lnTo>
                  <a:pt x="2215" y="2896"/>
                </a:lnTo>
                <a:lnTo>
                  <a:pt x="2215" y="2385"/>
                </a:lnTo>
                <a:lnTo>
                  <a:pt x="2166" y="2118"/>
                </a:lnTo>
                <a:lnTo>
                  <a:pt x="2142" y="2020"/>
                </a:lnTo>
                <a:lnTo>
                  <a:pt x="2093" y="1899"/>
                </a:lnTo>
                <a:close/>
                <a:moveTo>
                  <a:pt x="18566" y="12118"/>
                </a:moveTo>
                <a:lnTo>
                  <a:pt x="18591" y="12264"/>
                </a:lnTo>
                <a:lnTo>
                  <a:pt x="18420" y="12313"/>
                </a:lnTo>
                <a:lnTo>
                  <a:pt x="18274" y="12410"/>
                </a:lnTo>
                <a:lnTo>
                  <a:pt x="17958" y="12581"/>
                </a:lnTo>
                <a:lnTo>
                  <a:pt x="17885" y="12629"/>
                </a:lnTo>
                <a:lnTo>
                  <a:pt x="17909" y="12532"/>
                </a:lnTo>
                <a:lnTo>
                  <a:pt x="17909" y="12435"/>
                </a:lnTo>
                <a:lnTo>
                  <a:pt x="18250" y="12264"/>
                </a:lnTo>
                <a:lnTo>
                  <a:pt x="18566" y="12118"/>
                </a:lnTo>
                <a:close/>
                <a:moveTo>
                  <a:pt x="8761" y="512"/>
                </a:moveTo>
                <a:lnTo>
                  <a:pt x="10318" y="585"/>
                </a:lnTo>
                <a:lnTo>
                  <a:pt x="13432" y="755"/>
                </a:lnTo>
                <a:lnTo>
                  <a:pt x="14138" y="779"/>
                </a:lnTo>
                <a:lnTo>
                  <a:pt x="14844" y="804"/>
                </a:lnTo>
                <a:lnTo>
                  <a:pt x="16279" y="779"/>
                </a:lnTo>
                <a:lnTo>
                  <a:pt x="17034" y="755"/>
                </a:lnTo>
                <a:lnTo>
                  <a:pt x="17034" y="755"/>
                </a:lnTo>
                <a:lnTo>
                  <a:pt x="16912" y="852"/>
                </a:lnTo>
                <a:lnTo>
                  <a:pt x="16790" y="950"/>
                </a:lnTo>
                <a:lnTo>
                  <a:pt x="16790" y="998"/>
                </a:lnTo>
                <a:lnTo>
                  <a:pt x="16790" y="1023"/>
                </a:lnTo>
                <a:lnTo>
                  <a:pt x="16815" y="1047"/>
                </a:lnTo>
                <a:lnTo>
                  <a:pt x="16863" y="1047"/>
                </a:lnTo>
                <a:lnTo>
                  <a:pt x="17131" y="901"/>
                </a:lnTo>
                <a:lnTo>
                  <a:pt x="17399" y="755"/>
                </a:lnTo>
                <a:lnTo>
                  <a:pt x="17837" y="779"/>
                </a:lnTo>
                <a:lnTo>
                  <a:pt x="17593" y="925"/>
                </a:lnTo>
                <a:lnTo>
                  <a:pt x="17399" y="1071"/>
                </a:lnTo>
                <a:lnTo>
                  <a:pt x="17228" y="1217"/>
                </a:lnTo>
                <a:lnTo>
                  <a:pt x="17082" y="1412"/>
                </a:lnTo>
                <a:lnTo>
                  <a:pt x="17034" y="1509"/>
                </a:lnTo>
                <a:lnTo>
                  <a:pt x="17009" y="1631"/>
                </a:lnTo>
                <a:lnTo>
                  <a:pt x="16060" y="1558"/>
                </a:lnTo>
                <a:lnTo>
                  <a:pt x="15111" y="1509"/>
                </a:lnTo>
                <a:lnTo>
                  <a:pt x="14162" y="1461"/>
                </a:lnTo>
                <a:lnTo>
                  <a:pt x="13238" y="1461"/>
                </a:lnTo>
                <a:lnTo>
                  <a:pt x="11340" y="1485"/>
                </a:lnTo>
                <a:lnTo>
                  <a:pt x="9466" y="1558"/>
                </a:lnTo>
                <a:lnTo>
                  <a:pt x="7495" y="1631"/>
                </a:lnTo>
                <a:lnTo>
                  <a:pt x="5549" y="1655"/>
                </a:lnTo>
                <a:lnTo>
                  <a:pt x="4527" y="1631"/>
                </a:lnTo>
                <a:lnTo>
                  <a:pt x="3505" y="1607"/>
                </a:lnTo>
                <a:lnTo>
                  <a:pt x="3140" y="1558"/>
                </a:lnTo>
                <a:lnTo>
                  <a:pt x="2726" y="1509"/>
                </a:lnTo>
                <a:lnTo>
                  <a:pt x="2312" y="1509"/>
                </a:lnTo>
                <a:lnTo>
                  <a:pt x="2118" y="1534"/>
                </a:lnTo>
                <a:lnTo>
                  <a:pt x="1948" y="1582"/>
                </a:lnTo>
                <a:lnTo>
                  <a:pt x="1899" y="1607"/>
                </a:lnTo>
                <a:lnTo>
                  <a:pt x="1850" y="1631"/>
                </a:lnTo>
                <a:lnTo>
                  <a:pt x="1850" y="1704"/>
                </a:lnTo>
                <a:lnTo>
                  <a:pt x="1850" y="1777"/>
                </a:lnTo>
                <a:lnTo>
                  <a:pt x="1899" y="1826"/>
                </a:lnTo>
                <a:lnTo>
                  <a:pt x="1850" y="1947"/>
                </a:lnTo>
                <a:lnTo>
                  <a:pt x="1802" y="2069"/>
                </a:lnTo>
                <a:lnTo>
                  <a:pt x="1777" y="2215"/>
                </a:lnTo>
                <a:lnTo>
                  <a:pt x="1753" y="2337"/>
                </a:lnTo>
                <a:lnTo>
                  <a:pt x="1753" y="2604"/>
                </a:lnTo>
                <a:lnTo>
                  <a:pt x="1753" y="2896"/>
                </a:lnTo>
                <a:lnTo>
                  <a:pt x="1753" y="4527"/>
                </a:lnTo>
                <a:lnTo>
                  <a:pt x="1802" y="6181"/>
                </a:lnTo>
                <a:lnTo>
                  <a:pt x="1826" y="7009"/>
                </a:lnTo>
                <a:lnTo>
                  <a:pt x="1826" y="7836"/>
                </a:lnTo>
                <a:lnTo>
                  <a:pt x="1875" y="9223"/>
                </a:lnTo>
                <a:lnTo>
                  <a:pt x="1875" y="9904"/>
                </a:lnTo>
                <a:lnTo>
                  <a:pt x="1875" y="10585"/>
                </a:lnTo>
                <a:lnTo>
                  <a:pt x="1850" y="11048"/>
                </a:lnTo>
                <a:lnTo>
                  <a:pt x="1826" y="11583"/>
                </a:lnTo>
                <a:lnTo>
                  <a:pt x="1826" y="11851"/>
                </a:lnTo>
                <a:lnTo>
                  <a:pt x="1875" y="12094"/>
                </a:lnTo>
                <a:lnTo>
                  <a:pt x="1948" y="12337"/>
                </a:lnTo>
                <a:lnTo>
                  <a:pt x="2045" y="12532"/>
                </a:lnTo>
                <a:lnTo>
                  <a:pt x="2118" y="12605"/>
                </a:lnTo>
                <a:lnTo>
                  <a:pt x="2215" y="12654"/>
                </a:lnTo>
                <a:lnTo>
                  <a:pt x="2312" y="12629"/>
                </a:lnTo>
                <a:lnTo>
                  <a:pt x="2385" y="12581"/>
                </a:lnTo>
                <a:lnTo>
                  <a:pt x="2677" y="12654"/>
                </a:lnTo>
                <a:lnTo>
                  <a:pt x="2969" y="12678"/>
                </a:lnTo>
                <a:lnTo>
                  <a:pt x="3553" y="12775"/>
                </a:lnTo>
                <a:lnTo>
                  <a:pt x="4040" y="12824"/>
                </a:lnTo>
                <a:lnTo>
                  <a:pt x="4502" y="12873"/>
                </a:lnTo>
                <a:lnTo>
                  <a:pt x="5427" y="12873"/>
                </a:lnTo>
                <a:lnTo>
                  <a:pt x="6449" y="12848"/>
                </a:lnTo>
                <a:lnTo>
                  <a:pt x="7495" y="12800"/>
                </a:lnTo>
                <a:lnTo>
                  <a:pt x="8517" y="12751"/>
                </a:lnTo>
                <a:lnTo>
                  <a:pt x="9539" y="12727"/>
                </a:lnTo>
                <a:lnTo>
                  <a:pt x="17277" y="12727"/>
                </a:lnTo>
                <a:lnTo>
                  <a:pt x="17350" y="12775"/>
                </a:lnTo>
                <a:lnTo>
                  <a:pt x="17496" y="12775"/>
                </a:lnTo>
                <a:lnTo>
                  <a:pt x="17569" y="12727"/>
                </a:lnTo>
                <a:lnTo>
                  <a:pt x="17715" y="12727"/>
                </a:lnTo>
                <a:lnTo>
                  <a:pt x="17569" y="12824"/>
                </a:lnTo>
                <a:lnTo>
                  <a:pt x="17423" y="12946"/>
                </a:lnTo>
                <a:lnTo>
                  <a:pt x="17301" y="13092"/>
                </a:lnTo>
                <a:lnTo>
                  <a:pt x="17180" y="13238"/>
                </a:lnTo>
                <a:lnTo>
                  <a:pt x="17180" y="13262"/>
                </a:lnTo>
                <a:lnTo>
                  <a:pt x="17180" y="13286"/>
                </a:lnTo>
                <a:lnTo>
                  <a:pt x="17204" y="13311"/>
                </a:lnTo>
                <a:lnTo>
                  <a:pt x="17253" y="13311"/>
                </a:lnTo>
                <a:lnTo>
                  <a:pt x="17472" y="13262"/>
                </a:lnTo>
                <a:lnTo>
                  <a:pt x="17666" y="13189"/>
                </a:lnTo>
                <a:lnTo>
                  <a:pt x="18055" y="12994"/>
                </a:lnTo>
                <a:lnTo>
                  <a:pt x="18347" y="12848"/>
                </a:lnTo>
                <a:lnTo>
                  <a:pt x="18615" y="12727"/>
                </a:lnTo>
                <a:lnTo>
                  <a:pt x="18664" y="12946"/>
                </a:lnTo>
                <a:lnTo>
                  <a:pt x="18396" y="13092"/>
                </a:lnTo>
                <a:lnTo>
                  <a:pt x="17982" y="13335"/>
                </a:lnTo>
                <a:lnTo>
                  <a:pt x="17593" y="13603"/>
                </a:lnTo>
                <a:lnTo>
                  <a:pt x="17545" y="13627"/>
                </a:lnTo>
                <a:lnTo>
                  <a:pt x="17545" y="13676"/>
                </a:lnTo>
                <a:lnTo>
                  <a:pt x="17569" y="13700"/>
                </a:lnTo>
                <a:lnTo>
                  <a:pt x="17618" y="13724"/>
                </a:lnTo>
                <a:lnTo>
                  <a:pt x="17861" y="13700"/>
                </a:lnTo>
                <a:lnTo>
                  <a:pt x="18080" y="13651"/>
                </a:lnTo>
                <a:lnTo>
                  <a:pt x="18274" y="13578"/>
                </a:lnTo>
                <a:lnTo>
                  <a:pt x="18493" y="13457"/>
                </a:lnTo>
                <a:lnTo>
                  <a:pt x="18712" y="13335"/>
                </a:lnTo>
                <a:lnTo>
                  <a:pt x="18785" y="13724"/>
                </a:lnTo>
                <a:lnTo>
                  <a:pt x="18250" y="13773"/>
                </a:lnTo>
                <a:lnTo>
                  <a:pt x="17739" y="13797"/>
                </a:lnTo>
                <a:lnTo>
                  <a:pt x="17204" y="13773"/>
                </a:lnTo>
                <a:lnTo>
                  <a:pt x="16669" y="13724"/>
                </a:lnTo>
                <a:lnTo>
                  <a:pt x="15622" y="13603"/>
                </a:lnTo>
                <a:lnTo>
                  <a:pt x="15087" y="13554"/>
                </a:lnTo>
                <a:lnTo>
                  <a:pt x="14576" y="13530"/>
                </a:lnTo>
                <a:lnTo>
                  <a:pt x="12118" y="13530"/>
                </a:lnTo>
                <a:lnTo>
                  <a:pt x="9661" y="13554"/>
                </a:lnTo>
                <a:lnTo>
                  <a:pt x="8469" y="13578"/>
                </a:lnTo>
                <a:lnTo>
                  <a:pt x="7301" y="13627"/>
                </a:lnTo>
                <a:lnTo>
                  <a:pt x="4916" y="13773"/>
                </a:lnTo>
                <a:lnTo>
                  <a:pt x="3772" y="13822"/>
                </a:lnTo>
                <a:lnTo>
                  <a:pt x="2629" y="13846"/>
                </a:lnTo>
                <a:lnTo>
                  <a:pt x="2020" y="13822"/>
                </a:lnTo>
                <a:lnTo>
                  <a:pt x="1412" y="13797"/>
                </a:lnTo>
                <a:lnTo>
                  <a:pt x="1145" y="13773"/>
                </a:lnTo>
                <a:lnTo>
                  <a:pt x="853" y="13749"/>
                </a:lnTo>
                <a:lnTo>
                  <a:pt x="853" y="13724"/>
                </a:lnTo>
                <a:lnTo>
                  <a:pt x="731" y="13408"/>
                </a:lnTo>
                <a:lnTo>
                  <a:pt x="658" y="13092"/>
                </a:lnTo>
                <a:lnTo>
                  <a:pt x="585" y="12775"/>
                </a:lnTo>
                <a:lnTo>
                  <a:pt x="561" y="12435"/>
                </a:lnTo>
                <a:lnTo>
                  <a:pt x="561" y="11753"/>
                </a:lnTo>
                <a:lnTo>
                  <a:pt x="561" y="11121"/>
                </a:lnTo>
                <a:lnTo>
                  <a:pt x="561" y="9320"/>
                </a:lnTo>
                <a:lnTo>
                  <a:pt x="561" y="8420"/>
                </a:lnTo>
                <a:lnTo>
                  <a:pt x="585" y="7495"/>
                </a:lnTo>
                <a:lnTo>
                  <a:pt x="658" y="5792"/>
                </a:lnTo>
                <a:lnTo>
                  <a:pt x="731" y="4064"/>
                </a:lnTo>
                <a:lnTo>
                  <a:pt x="755" y="3188"/>
                </a:lnTo>
                <a:lnTo>
                  <a:pt x="755" y="2337"/>
                </a:lnTo>
                <a:lnTo>
                  <a:pt x="731" y="1485"/>
                </a:lnTo>
                <a:lnTo>
                  <a:pt x="707" y="609"/>
                </a:lnTo>
                <a:lnTo>
                  <a:pt x="804" y="682"/>
                </a:lnTo>
                <a:lnTo>
                  <a:pt x="950" y="755"/>
                </a:lnTo>
                <a:lnTo>
                  <a:pt x="1072" y="804"/>
                </a:lnTo>
                <a:lnTo>
                  <a:pt x="1242" y="852"/>
                </a:lnTo>
                <a:lnTo>
                  <a:pt x="1583" y="901"/>
                </a:lnTo>
                <a:lnTo>
                  <a:pt x="1948" y="925"/>
                </a:lnTo>
                <a:lnTo>
                  <a:pt x="2312" y="901"/>
                </a:lnTo>
                <a:lnTo>
                  <a:pt x="2653" y="901"/>
                </a:lnTo>
                <a:lnTo>
                  <a:pt x="3164" y="852"/>
                </a:lnTo>
                <a:lnTo>
                  <a:pt x="4162" y="755"/>
                </a:lnTo>
                <a:lnTo>
                  <a:pt x="5184" y="633"/>
                </a:lnTo>
                <a:lnTo>
                  <a:pt x="6181" y="560"/>
                </a:lnTo>
                <a:lnTo>
                  <a:pt x="6692" y="512"/>
                </a:lnTo>
                <a:close/>
                <a:moveTo>
                  <a:pt x="11096" y="14016"/>
                </a:moveTo>
                <a:lnTo>
                  <a:pt x="11096" y="14187"/>
                </a:lnTo>
                <a:lnTo>
                  <a:pt x="10926" y="14260"/>
                </a:lnTo>
                <a:lnTo>
                  <a:pt x="10780" y="14357"/>
                </a:lnTo>
                <a:lnTo>
                  <a:pt x="10488" y="14552"/>
                </a:lnTo>
                <a:lnTo>
                  <a:pt x="10293" y="14698"/>
                </a:lnTo>
                <a:lnTo>
                  <a:pt x="10123" y="14868"/>
                </a:lnTo>
                <a:lnTo>
                  <a:pt x="9953" y="15038"/>
                </a:lnTo>
                <a:lnTo>
                  <a:pt x="9807" y="15233"/>
                </a:lnTo>
                <a:lnTo>
                  <a:pt x="9807" y="15282"/>
                </a:lnTo>
                <a:lnTo>
                  <a:pt x="9831" y="15330"/>
                </a:lnTo>
                <a:lnTo>
                  <a:pt x="9856" y="15379"/>
                </a:lnTo>
                <a:lnTo>
                  <a:pt x="9929" y="15379"/>
                </a:lnTo>
                <a:lnTo>
                  <a:pt x="10099" y="15282"/>
                </a:lnTo>
                <a:lnTo>
                  <a:pt x="10245" y="15184"/>
                </a:lnTo>
                <a:lnTo>
                  <a:pt x="10537" y="14941"/>
                </a:lnTo>
                <a:lnTo>
                  <a:pt x="10804" y="14771"/>
                </a:lnTo>
                <a:lnTo>
                  <a:pt x="11072" y="14600"/>
                </a:lnTo>
                <a:lnTo>
                  <a:pt x="11072" y="14600"/>
                </a:lnTo>
                <a:lnTo>
                  <a:pt x="11048" y="15087"/>
                </a:lnTo>
                <a:lnTo>
                  <a:pt x="10926" y="15136"/>
                </a:lnTo>
                <a:lnTo>
                  <a:pt x="10804" y="15209"/>
                </a:lnTo>
                <a:lnTo>
                  <a:pt x="10585" y="15330"/>
                </a:lnTo>
                <a:lnTo>
                  <a:pt x="10439" y="15403"/>
                </a:lnTo>
                <a:lnTo>
                  <a:pt x="10269" y="15525"/>
                </a:lnTo>
                <a:lnTo>
                  <a:pt x="10123" y="15647"/>
                </a:lnTo>
                <a:lnTo>
                  <a:pt x="10074" y="15695"/>
                </a:lnTo>
                <a:lnTo>
                  <a:pt x="10050" y="15793"/>
                </a:lnTo>
                <a:lnTo>
                  <a:pt x="10050" y="15817"/>
                </a:lnTo>
                <a:lnTo>
                  <a:pt x="10074" y="15841"/>
                </a:lnTo>
                <a:lnTo>
                  <a:pt x="10245" y="15841"/>
                </a:lnTo>
                <a:lnTo>
                  <a:pt x="10391" y="15817"/>
                </a:lnTo>
                <a:lnTo>
                  <a:pt x="10683" y="15671"/>
                </a:lnTo>
                <a:lnTo>
                  <a:pt x="11023" y="15501"/>
                </a:lnTo>
                <a:lnTo>
                  <a:pt x="10999" y="15841"/>
                </a:lnTo>
                <a:lnTo>
                  <a:pt x="10756" y="15987"/>
                </a:lnTo>
                <a:lnTo>
                  <a:pt x="10610" y="16085"/>
                </a:lnTo>
                <a:lnTo>
                  <a:pt x="10464" y="16206"/>
                </a:lnTo>
                <a:lnTo>
                  <a:pt x="10342" y="16352"/>
                </a:lnTo>
                <a:lnTo>
                  <a:pt x="10196" y="16474"/>
                </a:lnTo>
                <a:lnTo>
                  <a:pt x="10172" y="16498"/>
                </a:lnTo>
                <a:lnTo>
                  <a:pt x="10172" y="16522"/>
                </a:lnTo>
                <a:lnTo>
                  <a:pt x="10196" y="16547"/>
                </a:lnTo>
                <a:lnTo>
                  <a:pt x="10245" y="16547"/>
                </a:lnTo>
                <a:lnTo>
                  <a:pt x="10537" y="16425"/>
                </a:lnTo>
                <a:lnTo>
                  <a:pt x="10804" y="16303"/>
                </a:lnTo>
                <a:lnTo>
                  <a:pt x="10975" y="16230"/>
                </a:lnTo>
                <a:lnTo>
                  <a:pt x="10975" y="16449"/>
                </a:lnTo>
                <a:lnTo>
                  <a:pt x="10902" y="16474"/>
                </a:lnTo>
                <a:lnTo>
                  <a:pt x="10756" y="16547"/>
                </a:lnTo>
                <a:lnTo>
                  <a:pt x="10634" y="16620"/>
                </a:lnTo>
                <a:lnTo>
                  <a:pt x="10415" y="16814"/>
                </a:lnTo>
                <a:lnTo>
                  <a:pt x="10391" y="16863"/>
                </a:lnTo>
                <a:lnTo>
                  <a:pt x="10391" y="16887"/>
                </a:lnTo>
                <a:lnTo>
                  <a:pt x="10391" y="16960"/>
                </a:lnTo>
                <a:lnTo>
                  <a:pt x="10464" y="16985"/>
                </a:lnTo>
                <a:lnTo>
                  <a:pt x="10537" y="16985"/>
                </a:lnTo>
                <a:lnTo>
                  <a:pt x="10780" y="16887"/>
                </a:lnTo>
                <a:lnTo>
                  <a:pt x="11023" y="16790"/>
                </a:lnTo>
                <a:lnTo>
                  <a:pt x="11048" y="16887"/>
                </a:lnTo>
                <a:lnTo>
                  <a:pt x="10926" y="16960"/>
                </a:lnTo>
                <a:lnTo>
                  <a:pt x="10829" y="17058"/>
                </a:lnTo>
                <a:lnTo>
                  <a:pt x="10585" y="17252"/>
                </a:lnTo>
                <a:lnTo>
                  <a:pt x="10561" y="17277"/>
                </a:lnTo>
                <a:lnTo>
                  <a:pt x="10561" y="17301"/>
                </a:lnTo>
                <a:lnTo>
                  <a:pt x="10585" y="17325"/>
                </a:lnTo>
                <a:lnTo>
                  <a:pt x="10610" y="17325"/>
                </a:lnTo>
                <a:lnTo>
                  <a:pt x="10780" y="17301"/>
                </a:lnTo>
                <a:lnTo>
                  <a:pt x="10950" y="17252"/>
                </a:lnTo>
                <a:lnTo>
                  <a:pt x="11096" y="17179"/>
                </a:lnTo>
                <a:lnTo>
                  <a:pt x="11242" y="17082"/>
                </a:lnTo>
                <a:lnTo>
                  <a:pt x="11388" y="17155"/>
                </a:lnTo>
                <a:lnTo>
                  <a:pt x="11534" y="17179"/>
                </a:lnTo>
                <a:lnTo>
                  <a:pt x="11705" y="17204"/>
                </a:lnTo>
                <a:lnTo>
                  <a:pt x="11875" y="17204"/>
                </a:lnTo>
                <a:lnTo>
                  <a:pt x="12216" y="17179"/>
                </a:lnTo>
                <a:lnTo>
                  <a:pt x="12508" y="17155"/>
                </a:lnTo>
                <a:lnTo>
                  <a:pt x="12897" y="17179"/>
                </a:lnTo>
                <a:lnTo>
                  <a:pt x="13067" y="17179"/>
                </a:lnTo>
                <a:lnTo>
                  <a:pt x="13262" y="17228"/>
                </a:lnTo>
                <a:lnTo>
                  <a:pt x="13432" y="17277"/>
                </a:lnTo>
                <a:lnTo>
                  <a:pt x="13554" y="17374"/>
                </a:lnTo>
                <a:lnTo>
                  <a:pt x="13676" y="17496"/>
                </a:lnTo>
                <a:lnTo>
                  <a:pt x="13773" y="17617"/>
                </a:lnTo>
                <a:lnTo>
                  <a:pt x="13530" y="17593"/>
                </a:lnTo>
                <a:lnTo>
                  <a:pt x="12556" y="17593"/>
                </a:lnTo>
                <a:lnTo>
                  <a:pt x="11826" y="17642"/>
                </a:lnTo>
                <a:lnTo>
                  <a:pt x="10366" y="17715"/>
                </a:lnTo>
                <a:lnTo>
                  <a:pt x="9637" y="17739"/>
                </a:lnTo>
                <a:lnTo>
                  <a:pt x="8907" y="17763"/>
                </a:lnTo>
                <a:lnTo>
                  <a:pt x="7763" y="17788"/>
                </a:lnTo>
                <a:lnTo>
                  <a:pt x="6644" y="17788"/>
                </a:lnTo>
                <a:lnTo>
                  <a:pt x="6181" y="17739"/>
                </a:lnTo>
                <a:lnTo>
                  <a:pt x="5816" y="17715"/>
                </a:lnTo>
                <a:lnTo>
                  <a:pt x="5500" y="17690"/>
                </a:lnTo>
                <a:lnTo>
                  <a:pt x="5597" y="17544"/>
                </a:lnTo>
                <a:lnTo>
                  <a:pt x="5743" y="17447"/>
                </a:lnTo>
                <a:lnTo>
                  <a:pt x="5865" y="17350"/>
                </a:lnTo>
                <a:lnTo>
                  <a:pt x="6035" y="17277"/>
                </a:lnTo>
                <a:lnTo>
                  <a:pt x="6206" y="17228"/>
                </a:lnTo>
                <a:lnTo>
                  <a:pt x="6376" y="17179"/>
                </a:lnTo>
                <a:lnTo>
                  <a:pt x="6765" y="17155"/>
                </a:lnTo>
                <a:lnTo>
                  <a:pt x="7057" y="17179"/>
                </a:lnTo>
                <a:lnTo>
                  <a:pt x="7374" y="17204"/>
                </a:lnTo>
                <a:lnTo>
                  <a:pt x="7544" y="17179"/>
                </a:lnTo>
                <a:lnTo>
                  <a:pt x="7690" y="17179"/>
                </a:lnTo>
                <a:lnTo>
                  <a:pt x="7836" y="17131"/>
                </a:lnTo>
                <a:lnTo>
                  <a:pt x="7958" y="17058"/>
                </a:lnTo>
                <a:lnTo>
                  <a:pt x="7982" y="17009"/>
                </a:lnTo>
                <a:lnTo>
                  <a:pt x="8055" y="17033"/>
                </a:lnTo>
                <a:lnTo>
                  <a:pt x="8128" y="17033"/>
                </a:lnTo>
                <a:lnTo>
                  <a:pt x="8177" y="17009"/>
                </a:lnTo>
                <a:lnTo>
                  <a:pt x="8225" y="16960"/>
                </a:lnTo>
                <a:lnTo>
                  <a:pt x="8274" y="16887"/>
                </a:lnTo>
                <a:lnTo>
                  <a:pt x="8298" y="16766"/>
                </a:lnTo>
                <a:lnTo>
                  <a:pt x="8298" y="16668"/>
                </a:lnTo>
                <a:lnTo>
                  <a:pt x="8298" y="16620"/>
                </a:lnTo>
                <a:lnTo>
                  <a:pt x="8274" y="16595"/>
                </a:lnTo>
                <a:lnTo>
                  <a:pt x="8298" y="16303"/>
                </a:lnTo>
                <a:lnTo>
                  <a:pt x="8298" y="15768"/>
                </a:lnTo>
                <a:lnTo>
                  <a:pt x="8298" y="15233"/>
                </a:lnTo>
                <a:lnTo>
                  <a:pt x="8298" y="14965"/>
                </a:lnTo>
                <a:lnTo>
                  <a:pt x="8323" y="14649"/>
                </a:lnTo>
                <a:lnTo>
                  <a:pt x="8323" y="14333"/>
                </a:lnTo>
                <a:lnTo>
                  <a:pt x="8323" y="14187"/>
                </a:lnTo>
                <a:lnTo>
                  <a:pt x="8298" y="14065"/>
                </a:lnTo>
                <a:lnTo>
                  <a:pt x="9101" y="14041"/>
                </a:lnTo>
                <a:lnTo>
                  <a:pt x="9101" y="14041"/>
                </a:lnTo>
                <a:lnTo>
                  <a:pt x="8980" y="14138"/>
                </a:lnTo>
                <a:lnTo>
                  <a:pt x="8834" y="14260"/>
                </a:lnTo>
                <a:lnTo>
                  <a:pt x="8688" y="14406"/>
                </a:lnTo>
                <a:lnTo>
                  <a:pt x="8663" y="14454"/>
                </a:lnTo>
                <a:lnTo>
                  <a:pt x="8639" y="14503"/>
                </a:lnTo>
                <a:lnTo>
                  <a:pt x="8615" y="14600"/>
                </a:lnTo>
                <a:lnTo>
                  <a:pt x="8615" y="14649"/>
                </a:lnTo>
                <a:lnTo>
                  <a:pt x="8639" y="14673"/>
                </a:lnTo>
                <a:lnTo>
                  <a:pt x="8761" y="14673"/>
                </a:lnTo>
                <a:lnTo>
                  <a:pt x="8858" y="14649"/>
                </a:lnTo>
                <a:lnTo>
                  <a:pt x="9028" y="14527"/>
                </a:lnTo>
                <a:lnTo>
                  <a:pt x="9199" y="14406"/>
                </a:lnTo>
                <a:lnTo>
                  <a:pt x="9466" y="14235"/>
                </a:lnTo>
                <a:lnTo>
                  <a:pt x="9710" y="14016"/>
                </a:lnTo>
                <a:lnTo>
                  <a:pt x="9953" y="14016"/>
                </a:lnTo>
                <a:lnTo>
                  <a:pt x="9734" y="14211"/>
                </a:lnTo>
                <a:lnTo>
                  <a:pt x="9539" y="14406"/>
                </a:lnTo>
                <a:lnTo>
                  <a:pt x="9345" y="14625"/>
                </a:lnTo>
                <a:lnTo>
                  <a:pt x="9199" y="14868"/>
                </a:lnTo>
                <a:lnTo>
                  <a:pt x="9199" y="14892"/>
                </a:lnTo>
                <a:lnTo>
                  <a:pt x="9199" y="14917"/>
                </a:lnTo>
                <a:lnTo>
                  <a:pt x="9223" y="14941"/>
                </a:lnTo>
                <a:lnTo>
                  <a:pt x="9272" y="14941"/>
                </a:lnTo>
                <a:lnTo>
                  <a:pt x="9393" y="14892"/>
                </a:lnTo>
                <a:lnTo>
                  <a:pt x="9515" y="14844"/>
                </a:lnTo>
                <a:lnTo>
                  <a:pt x="9758" y="14698"/>
                </a:lnTo>
                <a:lnTo>
                  <a:pt x="10196" y="14357"/>
                </a:lnTo>
                <a:lnTo>
                  <a:pt x="10464" y="14235"/>
                </a:lnTo>
                <a:lnTo>
                  <a:pt x="10658" y="14138"/>
                </a:lnTo>
                <a:lnTo>
                  <a:pt x="10804" y="14016"/>
                </a:lnTo>
                <a:close/>
                <a:moveTo>
                  <a:pt x="6936" y="1"/>
                </a:moveTo>
                <a:lnTo>
                  <a:pt x="5914" y="74"/>
                </a:lnTo>
                <a:lnTo>
                  <a:pt x="4892" y="147"/>
                </a:lnTo>
                <a:lnTo>
                  <a:pt x="3870" y="268"/>
                </a:lnTo>
                <a:lnTo>
                  <a:pt x="2945" y="366"/>
                </a:lnTo>
                <a:lnTo>
                  <a:pt x="2483" y="390"/>
                </a:lnTo>
                <a:lnTo>
                  <a:pt x="1680" y="390"/>
                </a:lnTo>
                <a:lnTo>
                  <a:pt x="1339" y="317"/>
                </a:lnTo>
                <a:lnTo>
                  <a:pt x="658" y="195"/>
                </a:lnTo>
                <a:lnTo>
                  <a:pt x="634" y="147"/>
                </a:lnTo>
                <a:lnTo>
                  <a:pt x="585" y="122"/>
                </a:lnTo>
                <a:lnTo>
                  <a:pt x="512" y="98"/>
                </a:lnTo>
                <a:lnTo>
                  <a:pt x="463" y="98"/>
                </a:lnTo>
                <a:lnTo>
                  <a:pt x="390" y="122"/>
                </a:lnTo>
                <a:lnTo>
                  <a:pt x="342" y="147"/>
                </a:lnTo>
                <a:lnTo>
                  <a:pt x="317" y="220"/>
                </a:lnTo>
                <a:lnTo>
                  <a:pt x="293" y="293"/>
                </a:lnTo>
                <a:lnTo>
                  <a:pt x="244" y="1169"/>
                </a:lnTo>
                <a:lnTo>
                  <a:pt x="220" y="2069"/>
                </a:lnTo>
                <a:lnTo>
                  <a:pt x="196" y="3821"/>
                </a:lnTo>
                <a:lnTo>
                  <a:pt x="171" y="4794"/>
                </a:lnTo>
                <a:lnTo>
                  <a:pt x="123" y="5768"/>
                </a:lnTo>
                <a:lnTo>
                  <a:pt x="25" y="7690"/>
                </a:lnTo>
                <a:lnTo>
                  <a:pt x="1" y="8614"/>
                </a:lnTo>
                <a:lnTo>
                  <a:pt x="1" y="9539"/>
                </a:lnTo>
                <a:lnTo>
                  <a:pt x="25" y="11364"/>
                </a:lnTo>
                <a:lnTo>
                  <a:pt x="1" y="11997"/>
                </a:lnTo>
                <a:lnTo>
                  <a:pt x="1" y="12362"/>
                </a:lnTo>
                <a:lnTo>
                  <a:pt x="25" y="12702"/>
                </a:lnTo>
                <a:lnTo>
                  <a:pt x="50" y="13067"/>
                </a:lnTo>
                <a:lnTo>
                  <a:pt x="123" y="13408"/>
                </a:lnTo>
                <a:lnTo>
                  <a:pt x="244" y="13700"/>
                </a:lnTo>
                <a:lnTo>
                  <a:pt x="317" y="13846"/>
                </a:lnTo>
                <a:lnTo>
                  <a:pt x="390" y="13968"/>
                </a:lnTo>
                <a:lnTo>
                  <a:pt x="463" y="14065"/>
                </a:lnTo>
                <a:lnTo>
                  <a:pt x="561" y="14089"/>
                </a:lnTo>
                <a:lnTo>
                  <a:pt x="634" y="14089"/>
                </a:lnTo>
                <a:lnTo>
                  <a:pt x="731" y="14065"/>
                </a:lnTo>
                <a:lnTo>
                  <a:pt x="901" y="14138"/>
                </a:lnTo>
                <a:lnTo>
                  <a:pt x="1072" y="14162"/>
                </a:lnTo>
                <a:lnTo>
                  <a:pt x="1412" y="14211"/>
                </a:lnTo>
                <a:lnTo>
                  <a:pt x="2093" y="14260"/>
                </a:lnTo>
                <a:lnTo>
                  <a:pt x="2726" y="14308"/>
                </a:lnTo>
                <a:lnTo>
                  <a:pt x="3334" y="14308"/>
                </a:lnTo>
                <a:lnTo>
                  <a:pt x="3943" y="14284"/>
                </a:lnTo>
                <a:lnTo>
                  <a:pt x="4551" y="14260"/>
                </a:lnTo>
                <a:lnTo>
                  <a:pt x="7958" y="14089"/>
                </a:lnTo>
                <a:lnTo>
                  <a:pt x="7958" y="14089"/>
                </a:lnTo>
                <a:lnTo>
                  <a:pt x="7909" y="14211"/>
                </a:lnTo>
                <a:lnTo>
                  <a:pt x="7885" y="14357"/>
                </a:lnTo>
                <a:lnTo>
                  <a:pt x="7860" y="14673"/>
                </a:lnTo>
                <a:lnTo>
                  <a:pt x="7860" y="15233"/>
                </a:lnTo>
                <a:lnTo>
                  <a:pt x="7860" y="15768"/>
                </a:lnTo>
                <a:lnTo>
                  <a:pt x="7836" y="16303"/>
                </a:lnTo>
                <a:lnTo>
                  <a:pt x="7812" y="16547"/>
                </a:lnTo>
                <a:lnTo>
                  <a:pt x="7812" y="16668"/>
                </a:lnTo>
                <a:lnTo>
                  <a:pt x="7812" y="16790"/>
                </a:lnTo>
                <a:lnTo>
                  <a:pt x="7666" y="16741"/>
                </a:lnTo>
                <a:lnTo>
                  <a:pt x="7471" y="16693"/>
                </a:lnTo>
                <a:lnTo>
                  <a:pt x="7276" y="16693"/>
                </a:lnTo>
                <a:lnTo>
                  <a:pt x="7057" y="16668"/>
                </a:lnTo>
                <a:lnTo>
                  <a:pt x="6644" y="16693"/>
                </a:lnTo>
                <a:lnTo>
                  <a:pt x="6303" y="16741"/>
                </a:lnTo>
                <a:lnTo>
                  <a:pt x="6060" y="16790"/>
                </a:lnTo>
                <a:lnTo>
                  <a:pt x="5841" y="16863"/>
                </a:lnTo>
                <a:lnTo>
                  <a:pt x="5646" y="16936"/>
                </a:lnTo>
                <a:lnTo>
                  <a:pt x="5451" y="17058"/>
                </a:lnTo>
                <a:lnTo>
                  <a:pt x="5281" y="17204"/>
                </a:lnTo>
                <a:lnTo>
                  <a:pt x="5135" y="17374"/>
                </a:lnTo>
                <a:lnTo>
                  <a:pt x="5038" y="17569"/>
                </a:lnTo>
                <a:lnTo>
                  <a:pt x="4940" y="17812"/>
                </a:lnTo>
                <a:lnTo>
                  <a:pt x="4940" y="17885"/>
                </a:lnTo>
                <a:lnTo>
                  <a:pt x="4940" y="17958"/>
                </a:lnTo>
                <a:lnTo>
                  <a:pt x="4989" y="18031"/>
                </a:lnTo>
                <a:lnTo>
                  <a:pt x="5038" y="18055"/>
                </a:lnTo>
                <a:lnTo>
                  <a:pt x="5111" y="18080"/>
                </a:lnTo>
                <a:lnTo>
                  <a:pt x="5184" y="18080"/>
                </a:lnTo>
                <a:lnTo>
                  <a:pt x="5257" y="18055"/>
                </a:lnTo>
                <a:lnTo>
                  <a:pt x="5330" y="18007"/>
                </a:lnTo>
                <a:lnTo>
                  <a:pt x="5451" y="18080"/>
                </a:lnTo>
                <a:lnTo>
                  <a:pt x="5597" y="18128"/>
                </a:lnTo>
                <a:lnTo>
                  <a:pt x="5743" y="18177"/>
                </a:lnTo>
                <a:lnTo>
                  <a:pt x="5914" y="18201"/>
                </a:lnTo>
                <a:lnTo>
                  <a:pt x="6254" y="18226"/>
                </a:lnTo>
                <a:lnTo>
                  <a:pt x="6498" y="18226"/>
                </a:lnTo>
                <a:lnTo>
                  <a:pt x="7082" y="18250"/>
                </a:lnTo>
                <a:lnTo>
                  <a:pt x="7641" y="18250"/>
                </a:lnTo>
                <a:lnTo>
                  <a:pt x="8785" y="18226"/>
                </a:lnTo>
                <a:lnTo>
                  <a:pt x="10147" y="18201"/>
                </a:lnTo>
                <a:lnTo>
                  <a:pt x="11486" y="18128"/>
                </a:lnTo>
                <a:lnTo>
                  <a:pt x="12994" y="18080"/>
                </a:lnTo>
                <a:lnTo>
                  <a:pt x="13238" y="18080"/>
                </a:lnTo>
                <a:lnTo>
                  <a:pt x="13505" y="18104"/>
                </a:lnTo>
                <a:lnTo>
                  <a:pt x="13773" y="18080"/>
                </a:lnTo>
                <a:lnTo>
                  <a:pt x="13919" y="18080"/>
                </a:lnTo>
                <a:lnTo>
                  <a:pt x="14016" y="18031"/>
                </a:lnTo>
                <a:lnTo>
                  <a:pt x="14089" y="18080"/>
                </a:lnTo>
                <a:lnTo>
                  <a:pt x="14235" y="18080"/>
                </a:lnTo>
                <a:lnTo>
                  <a:pt x="14284" y="18055"/>
                </a:lnTo>
                <a:lnTo>
                  <a:pt x="14333" y="18007"/>
                </a:lnTo>
                <a:lnTo>
                  <a:pt x="14381" y="17958"/>
                </a:lnTo>
                <a:lnTo>
                  <a:pt x="14406" y="17885"/>
                </a:lnTo>
                <a:lnTo>
                  <a:pt x="14381" y="17812"/>
                </a:lnTo>
                <a:lnTo>
                  <a:pt x="14308" y="17569"/>
                </a:lnTo>
                <a:lnTo>
                  <a:pt x="14211" y="17374"/>
                </a:lnTo>
                <a:lnTo>
                  <a:pt x="14065" y="17179"/>
                </a:lnTo>
                <a:lnTo>
                  <a:pt x="13895" y="17033"/>
                </a:lnTo>
                <a:lnTo>
                  <a:pt x="13700" y="16912"/>
                </a:lnTo>
                <a:lnTo>
                  <a:pt x="13505" y="16814"/>
                </a:lnTo>
                <a:lnTo>
                  <a:pt x="13262" y="16741"/>
                </a:lnTo>
                <a:lnTo>
                  <a:pt x="13043" y="16693"/>
                </a:lnTo>
                <a:lnTo>
                  <a:pt x="12581" y="16693"/>
                </a:lnTo>
                <a:lnTo>
                  <a:pt x="12118" y="16766"/>
                </a:lnTo>
                <a:lnTo>
                  <a:pt x="11802" y="16790"/>
                </a:lnTo>
                <a:lnTo>
                  <a:pt x="11486" y="16814"/>
                </a:lnTo>
                <a:lnTo>
                  <a:pt x="11461" y="16620"/>
                </a:lnTo>
                <a:lnTo>
                  <a:pt x="11510" y="16571"/>
                </a:lnTo>
                <a:lnTo>
                  <a:pt x="11534" y="16498"/>
                </a:lnTo>
                <a:lnTo>
                  <a:pt x="11534" y="16449"/>
                </a:lnTo>
                <a:lnTo>
                  <a:pt x="11486" y="16425"/>
                </a:lnTo>
                <a:lnTo>
                  <a:pt x="11437" y="16401"/>
                </a:lnTo>
                <a:lnTo>
                  <a:pt x="11437" y="15939"/>
                </a:lnTo>
                <a:lnTo>
                  <a:pt x="11461" y="15501"/>
                </a:lnTo>
                <a:lnTo>
                  <a:pt x="11534" y="14746"/>
                </a:lnTo>
                <a:lnTo>
                  <a:pt x="11534" y="14381"/>
                </a:lnTo>
                <a:lnTo>
                  <a:pt x="11510" y="14187"/>
                </a:lnTo>
                <a:lnTo>
                  <a:pt x="11461" y="14016"/>
                </a:lnTo>
                <a:lnTo>
                  <a:pt x="14576" y="14016"/>
                </a:lnTo>
                <a:lnTo>
                  <a:pt x="15136" y="14041"/>
                </a:lnTo>
                <a:lnTo>
                  <a:pt x="15720" y="14089"/>
                </a:lnTo>
                <a:lnTo>
                  <a:pt x="16839" y="14211"/>
                </a:lnTo>
                <a:lnTo>
                  <a:pt x="17423" y="14260"/>
                </a:lnTo>
                <a:lnTo>
                  <a:pt x="17982" y="14260"/>
                </a:lnTo>
                <a:lnTo>
                  <a:pt x="18542" y="14235"/>
                </a:lnTo>
                <a:lnTo>
                  <a:pt x="18834" y="14211"/>
                </a:lnTo>
                <a:lnTo>
                  <a:pt x="19102" y="14138"/>
                </a:lnTo>
                <a:lnTo>
                  <a:pt x="19199" y="14114"/>
                </a:lnTo>
                <a:lnTo>
                  <a:pt x="19272" y="14041"/>
                </a:lnTo>
                <a:lnTo>
                  <a:pt x="19296" y="13968"/>
                </a:lnTo>
                <a:lnTo>
                  <a:pt x="19272" y="13870"/>
                </a:lnTo>
                <a:lnTo>
                  <a:pt x="19272" y="13773"/>
                </a:lnTo>
                <a:lnTo>
                  <a:pt x="19150" y="13043"/>
                </a:lnTo>
                <a:lnTo>
                  <a:pt x="19248" y="12921"/>
                </a:lnTo>
                <a:lnTo>
                  <a:pt x="19248" y="12873"/>
                </a:lnTo>
                <a:lnTo>
                  <a:pt x="19248" y="12824"/>
                </a:lnTo>
                <a:lnTo>
                  <a:pt x="19223" y="12800"/>
                </a:lnTo>
                <a:lnTo>
                  <a:pt x="19102" y="12800"/>
                </a:lnTo>
                <a:lnTo>
                  <a:pt x="19053" y="12337"/>
                </a:lnTo>
                <a:lnTo>
                  <a:pt x="19029" y="11875"/>
                </a:lnTo>
                <a:lnTo>
                  <a:pt x="18980" y="10926"/>
                </a:lnTo>
                <a:lnTo>
                  <a:pt x="18980" y="10001"/>
                </a:lnTo>
                <a:lnTo>
                  <a:pt x="19004" y="9052"/>
                </a:lnTo>
                <a:lnTo>
                  <a:pt x="19004" y="8955"/>
                </a:lnTo>
                <a:lnTo>
                  <a:pt x="19077" y="7203"/>
                </a:lnTo>
                <a:lnTo>
                  <a:pt x="19150" y="5549"/>
                </a:lnTo>
                <a:lnTo>
                  <a:pt x="19175" y="3894"/>
                </a:lnTo>
                <a:lnTo>
                  <a:pt x="19223" y="2385"/>
                </a:lnTo>
                <a:lnTo>
                  <a:pt x="19248" y="1607"/>
                </a:lnTo>
                <a:lnTo>
                  <a:pt x="19223" y="1242"/>
                </a:lnTo>
                <a:lnTo>
                  <a:pt x="19199" y="852"/>
                </a:lnTo>
                <a:lnTo>
                  <a:pt x="19248" y="804"/>
                </a:lnTo>
                <a:lnTo>
                  <a:pt x="19272" y="755"/>
                </a:lnTo>
                <a:lnTo>
                  <a:pt x="19296" y="682"/>
                </a:lnTo>
                <a:lnTo>
                  <a:pt x="19296" y="609"/>
                </a:lnTo>
                <a:lnTo>
                  <a:pt x="19272" y="560"/>
                </a:lnTo>
                <a:lnTo>
                  <a:pt x="19223" y="512"/>
                </a:lnTo>
                <a:lnTo>
                  <a:pt x="19175" y="463"/>
                </a:lnTo>
                <a:lnTo>
                  <a:pt x="19102" y="439"/>
                </a:lnTo>
                <a:lnTo>
                  <a:pt x="18493" y="317"/>
                </a:lnTo>
                <a:lnTo>
                  <a:pt x="17885" y="268"/>
                </a:lnTo>
                <a:lnTo>
                  <a:pt x="17277" y="244"/>
                </a:lnTo>
                <a:lnTo>
                  <a:pt x="16644" y="244"/>
                </a:lnTo>
                <a:lnTo>
                  <a:pt x="15403" y="293"/>
                </a:lnTo>
                <a:lnTo>
                  <a:pt x="14187" y="293"/>
                </a:lnTo>
                <a:lnTo>
                  <a:pt x="12629" y="220"/>
                </a:lnTo>
                <a:lnTo>
                  <a:pt x="11072" y="122"/>
                </a:lnTo>
                <a:lnTo>
                  <a:pt x="9515" y="49"/>
                </a:lnTo>
                <a:lnTo>
                  <a:pt x="7958" y="1"/>
                </a:lnTo>
                <a:close/>
              </a:path>
            </a:pathLst>
          </a:custGeom>
          <a:solidFill>
            <a:srgbClr val="1C458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22"/>
          <p:cNvSpPr txBox="1"/>
          <p:nvPr/>
        </p:nvSpPr>
        <p:spPr>
          <a:xfrm>
            <a:off x="2661925" y="1168600"/>
            <a:ext cx="5460900" cy="230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solidFill>
                  <a:srgbClr val="1C4587"/>
                </a:solidFill>
                <a:highlight>
                  <a:srgbClr val="FFFF00"/>
                </a:highlight>
                <a:latin typeface="Caveat"/>
                <a:ea typeface="Caveat"/>
                <a:cs typeface="Caveat"/>
                <a:sym typeface="Caveat"/>
              </a:rPr>
              <a:t>Click</a:t>
            </a:r>
            <a:r>
              <a:rPr lang="en" sz="1800" b="1" u="sng" dirty="0">
                <a:solidFill>
                  <a:srgbClr val="1C4587"/>
                </a:solidFill>
                <a:highlight>
                  <a:srgbClr val="FFFF00"/>
                </a:highlight>
                <a:latin typeface="Caveat"/>
                <a:ea typeface="Caveat"/>
                <a:cs typeface="Caveat"/>
                <a:sym typeface="Caveat"/>
              </a:rPr>
              <a:t> “CLOCK IN”</a:t>
            </a:r>
            <a:r>
              <a:rPr lang="en" sz="1800" b="1" dirty="0">
                <a:solidFill>
                  <a:srgbClr val="1C4587"/>
                </a:solidFill>
                <a:highlight>
                  <a:srgbClr val="FFFF00"/>
                </a:highlight>
                <a:latin typeface="Caveat"/>
                <a:ea typeface="Caveat"/>
                <a:cs typeface="Caveat"/>
                <a:sym typeface="Caveat"/>
              </a:rPr>
              <a:t> </a:t>
            </a:r>
            <a:r>
              <a:rPr lang="en" sz="1800" b="1" dirty="0">
                <a:solidFill>
                  <a:srgbClr val="1C4587"/>
                </a:solidFill>
                <a:latin typeface="Caveat"/>
                <a:ea typeface="Caveat"/>
                <a:cs typeface="Caveat"/>
                <a:sym typeface="Caveat"/>
              </a:rPr>
              <a:t>when you start to work</a:t>
            </a:r>
            <a:endParaRPr sz="1800" b="1" dirty="0">
              <a:solidFill>
                <a:srgbClr val="1C4587"/>
              </a:solidFill>
              <a:latin typeface="Caveat"/>
              <a:ea typeface="Caveat"/>
              <a:cs typeface="Caveat"/>
              <a:sym typeface="Cave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rgbClr val="1C4587"/>
              </a:solidFill>
              <a:latin typeface="Caveat"/>
              <a:ea typeface="Caveat"/>
              <a:cs typeface="Caveat"/>
              <a:sym typeface="Cave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solidFill>
                  <a:srgbClr val="1C4587"/>
                </a:solidFill>
                <a:latin typeface="Caveat"/>
                <a:ea typeface="Caveat"/>
                <a:cs typeface="Caveat"/>
                <a:sym typeface="Caveat"/>
              </a:rPr>
              <a:t>Click ‘CONTINUE”</a:t>
            </a:r>
            <a:endParaRPr sz="1800" b="1" dirty="0">
              <a:solidFill>
                <a:srgbClr val="1C4587"/>
              </a:solidFill>
              <a:latin typeface="Caveat"/>
              <a:ea typeface="Caveat"/>
              <a:cs typeface="Caveat"/>
              <a:sym typeface="Cave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rgbClr val="1C4587"/>
              </a:solidFill>
              <a:latin typeface="Caveat"/>
              <a:ea typeface="Caveat"/>
              <a:cs typeface="Caveat"/>
              <a:sym typeface="Cave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solidFill>
                  <a:srgbClr val="1C4587"/>
                </a:solidFill>
                <a:latin typeface="Caveat"/>
                <a:ea typeface="Caveat"/>
                <a:cs typeface="Caveat"/>
                <a:sym typeface="Caveat"/>
              </a:rPr>
              <a:t>Select appropriate TIME CODE (if you have multiple time codes)</a:t>
            </a:r>
            <a:endParaRPr sz="1800" b="1" dirty="0">
              <a:solidFill>
                <a:srgbClr val="1C4587"/>
              </a:solidFill>
              <a:latin typeface="Caveat"/>
              <a:ea typeface="Caveat"/>
              <a:cs typeface="Caveat"/>
              <a:sym typeface="Cave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rgbClr val="1C4587"/>
              </a:solidFill>
              <a:latin typeface="Caveat"/>
              <a:ea typeface="Caveat"/>
              <a:cs typeface="Caveat"/>
              <a:sym typeface="Cave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solidFill>
                  <a:srgbClr val="1C4587"/>
                </a:solidFill>
                <a:latin typeface="Caveat"/>
                <a:ea typeface="Caveat"/>
                <a:cs typeface="Caveat"/>
                <a:sym typeface="Caveat"/>
              </a:rPr>
              <a:t>NOTE: You must clock in at the </a:t>
            </a:r>
            <a:r>
              <a:rPr lang="en" sz="1800" b="1" dirty="0">
                <a:solidFill>
                  <a:srgbClr val="1C4587"/>
                </a:solidFill>
                <a:highlight>
                  <a:srgbClr val="FFFF00"/>
                </a:highlight>
                <a:latin typeface="Caveat"/>
                <a:ea typeface="Caveat"/>
                <a:cs typeface="Caveat"/>
                <a:sym typeface="Caveat"/>
              </a:rPr>
              <a:t>when you start work </a:t>
            </a:r>
            <a:endParaRPr sz="1800" b="1" dirty="0">
              <a:solidFill>
                <a:srgbClr val="1C4587"/>
              </a:solidFill>
              <a:highlight>
                <a:srgbClr val="FFFF00"/>
              </a:highlight>
              <a:latin typeface="Caveat"/>
              <a:ea typeface="Caveat"/>
              <a:cs typeface="Caveat"/>
              <a:sym typeface="Cave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rgbClr val="1C4587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3"/>
          <p:cNvSpPr txBox="1">
            <a:spLocks noGrp="1"/>
          </p:cNvSpPr>
          <p:nvPr>
            <p:ph type="sldNum" idx="12"/>
          </p:nvPr>
        </p:nvSpPr>
        <p:spPr>
          <a:xfrm>
            <a:off x="8404384" y="2540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sp>
        <p:nvSpPr>
          <p:cNvPr id="143" name="Google Shape;143;p23"/>
          <p:cNvSpPr/>
          <p:nvPr/>
        </p:nvSpPr>
        <p:spPr>
          <a:xfrm>
            <a:off x="1760200" y="647650"/>
            <a:ext cx="7076789" cy="4495860"/>
          </a:xfrm>
          <a:custGeom>
            <a:avLst/>
            <a:gdLst/>
            <a:ahLst/>
            <a:cxnLst/>
            <a:rect l="l" t="t" r="r" b="b"/>
            <a:pathLst>
              <a:path w="19297" h="18251" extrusionOk="0">
                <a:moveTo>
                  <a:pt x="18396" y="828"/>
                </a:moveTo>
                <a:lnTo>
                  <a:pt x="18761" y="877"/>
                </a:lnTo>
                <a:lnTo>
                  <a:pt x="18737" y="1242"/>
                </a:lnTo>
                <a:lnTo>
                  <a:pt x="18615" y="1266"/>
                </a:lnTo>
                <a:lnTo>
                  <a:pt x="18493" y="1315"/>
                </a:lnTo>
                <a:lnTo>
                  <a:pt x="18274" y="1436"/>
                </a:lnTo>
                <a:lnTo>
                  <a:pt x="18007" y="1582"/>
                </a:lnTo>
                <a:lnTo>
                  <a:pt x="17739" y="1777"/>
                </a:lnTo>
                <a:lnTo>
                  <a:pt x="17642" y="1850"/>
                </a:lnTo>
                <a:lnTo>
                  <a:pt x="17618" y="1801"/>
                </a:lnTo>
                <a:lnTo>
                  <a:pt x="17545" y="1704"/>
                </a:lnTo>
                <a:lnTo>
                  <a:pt x="17496" y="1680"/>
                </a:lnTo>
                <a:lnTo>
                  <a:pt x="17423" y="1655"/>
                </a:lnTo>
                <a:lnTo>
                  <a:pt x="17131" y="1631"/>
                </a:lnTo>
                <a:lnTo>
                  <a:pt x="17301" y="1509"/>
                </a:lnTo>
                <a:lnTo>
                  <a:pt x="17472" y="1388"/>
                </a:lnTo>
                <a:lnTo>
                  <a:pt x="17837" y="1144"/>
                </a:lnTo>
                <a:lnTo>
                  <a:pt x="18104" y="974"/>
                </a:lnTo>
                <a:lnTo>
                  <a:pt x="18250" y="901"/>
                </a:lnTo>
                <a:lnTo>
                  <a:pt x="18396" y="828"/>
                </a:lnTo>
                <a:close/>
                <a:moveTo>
                  <a:pt x="18712" y="1582"/>
                </a:moveTo>
                <a:lnTo>
                  <a:pt x="18688" y="2385"/>
                </a:lnTo>
                <a:lnTo>
                  <a:pt x="18688" y="3164"/>
                </a:lnTo>
                <a:lnTo>
                  <a:pt x="18469" y="3334"/>
                </a:lnTo>
                <a:lnTo>
                  <a:pt x="18250" y="3529"/>
                </a:lnTo>
                <a:lnTo>
                  <a:pt x="17982" y="3748"/>
                </a:lnTo>
                <a:lnTo>
                  <a:pt x="17861" y="3870"/>
                </a:lnTo>
                <a:lnTo>
                  <a:pt x="17764" y="4016"/>
                </a:lnTo>
                <a:lnTo>
                  <a:pt x="17739" y="3407"/>
                </a:lnTo>
                <a:lnTo>
                  <a:pt x="17739" y="3334"/>
                </a:lnTo>
                <a:lnTo>
                  <a:pt x="17958" y="3140"/>
                </a:lnTo>
                <a:lnTo>
                  <a:pt x="18177" y="2945"/>
                </a:lnTo>
                <a:lnTo>
                  <a:pt x="18493" y="2653"/>
                </a:lnTo>
                <a:lnTo>
                  <a:pt x="18615" y="2531"/>
                </a:lnTo>
                <a:lnTo>
                  <a:pt x="18664" y="2458"/>
                </a:lnTo>
                <a:lnTo>
                  <a:pt x="18688" y="2361"/>
                </a:lnTo>
                <a:lnTo>
                  <a:pt x="18664" y="2312"/>
                </a:lnTo>
                <a:lnTo>
                  <a:pt x="18615" y="2288"/>
                </a:lnTo>
                <a:lnTo>
                  <a:pt x="18518" y="2264"/>
                </a:lnTo>
                <a:lnTo>
                  <a:pt x="18445" y="2288"/>
                </a:lnTo>
                <a:lnTo>
                  <a:pt x="18347" y="2312"/>
                </a:lnTo>
                <a:lnTo>
                  <a:pt x="18274" y="2385"/>
                </a:lnTo>
                <a:lnTo>
                  <a:pt x="18128" y="2531"/>
                </a:lnTo>
                <a:lnTo>
                  <a:pt x="18007" y="2653"/>
                </a:lnTo>
                <a:lnTo>
                  <a:pt x="17739" y="2945"/>
                </a:lnTo>
                <a:lnTo>
                  <a:pt x="17739" y="2531"/>
                </a:lnTo>
                <a:lnTo>
                  <a:pt x="17691" y="2118"/>
                </a:lnTo>
                <a:lnTo>
                  <a:pt x="17788" y="2069"/>
                </a:lnTo>
                <a:lnTo>
                  <a:pt x="18055" y="1947"/>
                </a:lnTo>
                <a:lnTo>
                  <a:pt x="18323" y="1777"/>
                </a:lnTo>
                <a:lnTo>
                  <a:pt x="18518" y="1680"/>
                </a:lnTo>
                <a:lnTo>
                  <a:pt x="18712" y="1582"/>
                </a:lnTo>
                <a:close/>
                <a:moveTo>
                  <a:pt x="18688" y="3529"/>
                </a:moveTo>
                <a:lnTo>
                  <a:pt x="18688" y="3894"/>
                </a:lnTo>
                <a:lnTo>
                  <a:pt x="18664" y="4843"/>
                </a:lnTo>
                <a:lnTo>
                  <a:pt x="18639" y="4843"/>
                </a:lnTo>
                <a:lnTo>
                  <a:pt x="18518" y="4916"/>
                </a:lnTo>
                <a:lnTo>
                  <a:pt x="18396" y="5038"/>
                </a:lnTo>
                <a:lnTo>
                  <a:pt x="18177" y="5305"/>
                </a:lnTo>
                <a:lnTo>
                  <a:pt x="17982" y="5451"/>
                </a:lnTo>
                <a:lnTo>
                  <a:pt x="17788" y="5597"/>
                </a:lnTo>
                <a:lnTo>
                  <a:pt x="17788" y="5013"/>
                </a:lnTo>
                <a:lnTo>
                  <a:pt x="18128" y="4819"/>
                </a:lnTo>
                <a:lnTo>
                  <a:pt x="18274" y="4746"/>
                </a:lnTo>
                <a:lnTo>
                  <a:pt x="18445" y="4673"/>
                </a:lnTo>
                <a:lnTo>
                  <a:pt x="18591" y="4575"/>
                </a:lnTo>
                <a:lnTo>
                  <a:pt x="18639" y="4527"/>
                </a:lnTo>
                <a:lnTo>
                  <a:pt x="18664" y="4454"/>
                </a:lnTo>
                <a:lnTo>
                  <a:pt x="18664" y="4429"/>
                </a:lnTo>
                <a:lnTo>
                  <a:pt x="18639" y="4381"/>
                </a:lnTo>
                <a:lnTo>
                  <a:pt x="18566" y="4332"/>
                </a:lnTo>
                <a:lnTo>
                  <a:pt x="18420" y="4332"/>
                </a:lnTo>
                <a:lnTo>
                  <a:pt x="18347" y="4356"/>
                </a:lnTo>
                <a:lnTo>
                  <a:pt x="18177" y="4429"/>
                </a:lnTo>
                <a:lnTo>
                  <a:pt x="18031" y="4502"/>
                </a:lnTo>
                <a:lnTo>
                  <a:pt x="17788" y="4673"/>
                </a:lnTo>
                <a:lnTo>
                  <a:pt x="17764" y="4137"/>
                </a:lnTo>
                <a:lnTo>
                  <a:pt x="17958" y="4040"/>
                </a:lnTo>
                <a:lnTo>
                  <a:pt x="18128" y="3943"/>
                </a:lnTo>
                <a:lnTo>
                  <a:pt x="18445" y="3699"/>
                </a:lnTo>
                <a:lnTo>
                  <a:pt x="18688" y="3529"/>
                </a:lnTo>
                <a:close/>
                <a:moveTo>
                  <a:pt x="18664" y="5305"/>
                </a:moveTo>
                <a:lnTo>
                  <a:pt x="18639" y="6011"/>
                </a:lnTo>
                <a:lnTo>
                  <a:pt x="18396" y="6108"/>
                </a:lnTo>
                <a:lnTo>
                  <a:pt x="18177" y="6230"/>
                </a:lnTo>
                <a:lnTo>
                  <a:pt x="17982" y="6376"/>
                </a:lnTo>
                <a:lnTo>
                  <a:pt x="17764" y="6522"/>
                </a:lnTo>
                <a:lnTo>
                  <a:pt x="17764" y="6522"/>
                </a:lnTo>
                <a:lnTo>
                  <a:pt x="17788" y="5865"/>
                </a:lnTo>
                <a:lnTo>
                  <a:pt x="17934" y="5816"/>
                </a:lnTo>
                <a:lnTo>
                  <a:pt x="18080" y="5743"/>
                </a:lnTo>
                <a:lnTo>
                  <a:pt x="18201" y="5670"/>
                </a:lnTo>
                <a:lnTo>
                  <a:pt x="18323" y="5597"/>
                </a:lnTo>
                <a:lnTo>
                  <a:pt x="18493" y="5476"/>
                </a:lnTo>
                <a:lnTo>
                  <a:pt x="18664" y="5305"/>
                </a:lnTo>
                <a:close/>
                <a:moveTo>
                  <a:pt x="18615" y="6425"/>
                </a:moveTo>
                <a:lnTo>
                  <a:pt x="18615" y="6473"/>
                </a:lnTo>
                <a:lnTo>
                  <a:pt x="18518" y="6498"/>
                </a:lnTo>
                <a:lnTo>
                  <a:pt x="18420" y="6546"/>
                </a:lnTo>
                <a:lnTo>
                  <a:pt x="18250" y="6668"/>
                </a:lnTo>
                <a:lnTo>
                  <a:pt x="18104" y="6765"/>
                </a:lnTo>
                <a:lnTo>
                  <a:pt x="17982" y="6887"/>
                </a:lnTo>
                <a:lnTo>
                  <a:pt x="17739" y="7155"/>
                </a:lnTo>
                <a:lnTo>
                  <a:pt x="17764" y="6717"/>
                </a:lnTo>
                <a:lnTo>
                  <a:pt x="17982" y="6668"/>
                </a:lnTo>
                <a:lnTo>
                  <a:pt x="18201" y="6595"/>
                </a:lnTo>
                <a:lnTo>
                  <a:pt x="18615" y="6425"/>
                </a:lnTo>
                <a:close/>
                <a:moveTo>
                  <a:pt x="18615" y="6838"/>
                </a:moveTo>
                <a:lnTo>
                  <a:pt x="18591" y="7349"/>
                </a:lnTo>
                <a:lnTo>
                  <a:pt x="18591" y="7666"/>
                </a:lnTo>
                <a:lnTo>
                  <a:pt x="18420" y="7787"/>
                </a:lnTo>
                <a:lnTo>
                  <a:pt x="18250" y="7909"/>
                </a:lnTo>
                <a:lnTo>
                  <a:pt x="17958" y="8103"/>
                </a:lnTo>
                <a:lnTo>
                  <a:pt x="17666" y="8322"/>
                </a:lnTo>
                <a:lnTo>
                  <a:pt x="17715" y="7739"/>
                </a:lnTo>
                <a:lnTo>
                  <a:pt x="17739" y="7349"/>
                </a:lnTo>
                <a:lnTo>
                  <a:pt x="18080" y="7155"/>
                </a:lnTo>
                <a:lnTo>
                  <a:pt x="18420" y="6960"/>
                </a:lnTo>
                <a:lnTo>
                  <a:pt x="18615" y="6838"/>
                </a:lnTo>
                <a:close/>
                <a:moveTo>
                  <a:pt x="18566" y="8103"/>
                </a:moveTo>
                <a:lnTo>
                  <a:pt x="18542" y="8420"/>
                </a:lnTo>
                <a:lnTo>
                  <a:pt x="18420" y="8493"/>
                </a:lnTo>
                <a:lnTo>
                  <a:pt x="18274" y="8566"/>
                </a:lnTo>
                <a:lnTo>
                  <a:pt x="18055" y="8785"/>
                </a:lnTo>
                <a:lnTo>
                  <a:pt x="17812" y="9004"/>
                </a:lnTo>
                <a:lnTo>
                  <a:pt x="17593" y="9247"/>
                </a:lnTo>
                <a:lnTo>
                  <a:pt x="17642" y="8566"/>
                </a:lnTo>
                <a:lnTo>
                  <a:pt x="18031" y="8395"/>
                </a:lnTo>
                <a:lnTo>
                  <a:pt x="18420" y="8201"/>
                </a:lnTo>
                <a:lnTo>
                  <a:pt x="18566" y="8103"/>
                </a:lnTo>
                <a:close/>
                <a:moveTo>
                  <a:pt x="18542" y="8809"/>
                </a:moveTo>
                <a:lnTo>
                  <a:pt x="18542" y="9077"/>
                </a:lnTo>
                <a:lnTo>
                  <a:pt x="18299" y="9271"/>
                </a:lnTo>
                <a:lnTo>
                  <a:pt x="17934" y="9588"/>
                </a:lnTo>
                <a:lnTo>
                  <a:pt x="17593" y="9928"/>
                </a:lnTo>
                <a:lnTo>
                  <a:pt x="17569" y="9953"/>
                </a:lnTo>
                <a:lnTo>
                  <a:pt x="17569" y="9977"/>
                </a:lnTo>
                <a:lnTo>
                  <a:pt x="17593" y="10001"/>
                </a:lnTo>
                <a:lnTo>
                  <a:pt x="17642" y="10001"/>
                </a:lnTo>
                <a:lnTo>
                  <a:pt x="18080" y="9831"/>
                </a:lnTo>
                <a:lnTo>
                  <a:pt x="18274" y="9709"/>
                </a:lnTo>
                <a:lnTo>
                  <a:pt x="18493" y="9588"/>
                </a:lnTo>
                <a:lnTo>
                  <a:pt x="18518" y="9563"/>
                </a:lnTo>
                <a:lnTo>
                  <a:pt x="18518" y="9977"/>
                </a:lnTo>
                <a:lnTo>
                  <a:pt x="18396" y="10026"/>
                </a:lnTo>
                <a:lnTo>
                  <a:pt x="18274" y="10074"/>
                </a:lnTo>
                <a:lnTo>
                  <a:pt x="18080" y="10220"/>
                </a:lnTo>
                <a:lnTo>
                  <a:pt x="17788" y="10464"/>
                </a:lnTo>
                <a:lnTo>
                  <a:pt x="17520" y="10731"/>
                </a:lnTo>
                <a:lnTo>
                  <a:pt x="17520" y="10245"/>
                </a:lnTo>
                <a:lnTo>
                  <a:pt x="17569" y="9490"/>
                </a:lnTo>
                <a:lnTo>
                  <a:pt x="17837" y="9344"/>
                </a:lnTo>
                <a:lnTo>
                  <a:pt x="18104" y="9150"/>
                </a:lnTo>
                <a:lnTo>
                  <a:pt x="18274" y="8979"/>
                </a:lnTo>
                <a:lnTo>
                  <a:pt x="18469" y="8833"/>
                </a:lnTo>
                <a:lnTo>
                  <a:pt x="18542" y="8809"/>
                </a:lnTo>
                <a:close/>
                <a:moveTo>
                  <a:pt x="18518" y="10342"/>
                </a:moveTo>
                <a:lnTo>
                  <a:pt x="18518" y="10975"/>
                </a:lnTo>
                <a:lnTo>
                  <a:pt x="18347" y="11096"/>
                </a:lnTo>
                <a:lnTo>
                  <a:pt x="18201" y="11194"/>
                </a:lnTo>
                <a:lnTo>
                  <a:pt x="17861" y="11486"/>
                </a:lnTo>
                <a:lnTo>
                  <a:pt x="17715" y="11632"/>
                </a:lnTo>
                <a:lnTo>
                  <a:pt x="17569" y="11802"/>
                </a:lnTo>
                <a:lnTo>
                  <a:pt x="17545" y="11559"/>
                </a:lnTo>
                <a:lnTo>
                  <a:pt x="17520" y="11048"/>
                </a:lnTo>
                <a:lnTo>
                  <a:pt x="17691" y="10975"/>
                </a:lnTo>
                <a:lnTo>
                  <a:pt x="17837" y="10877"/>
                </a:lnTo>
                <a:lnTo>
                  <a:pt x="18128" y="10634"/>
                </a:lnTo>
                <a:lnTo>
                  <a:pt x="18518" y="10342"/>
                </a:lnTo>
                <a:close/>
                <a:moveTo>
                  <a:pt x="18518" y="11413"/>
                </a:moveTo>
                <a:lnTo>
                  <a:pt x="18542" y="11802"/>
                </a:lnTo>
                <a:lnTo>
                  <a:pt x="18347" y="11899"/>
                </a:lnTo>
                <a:lnTo>
                  <a:pt x="18177" y="12021"/>
                </a:lnTo>
                <a:lnTo>
                  <a:pt x="17837" y="12289"/>
                </a:lnTo>
                <a:lnTo>
                  <a:pt x="17764" y="12240"/>
                </a:lnTo>
                <a:lnTo>
                  <a:pt x="17642" y="12240"/>
                </a:lnTo>
                <a:lnTo>
                  <a:pt x="17593" y="12021"/>
                </a:lnTo>
                <a:lnTo>
                  <a:pt x="18299" y="11559"/>
                </a:lnTo>
                <a:lnTo>
                  <a:pt x="18518" y="11413"/>
                </a:lnTo>
                <a:close/>
                <a:moveTo>
                  <a:pt x="2093" y="1899"/>
                </a:moveTo>
                <a:lnTo>
                  <a:pt x="2385" y="1972"/>
                </a:lnTo>
                <a:lnTo>
                  <a:pt x="2702" y="1996"/>
                </a:lnTo>
                <a:lnTo>
                  <a:pt x="3334" y="2045"/>
                </a:lnTo>
                <a:lnTo>
                  <a:pt x="4356" y="2093"/>
                </a:lnTo>
                <a:lnTo>
                  <a:pt x="5354" y="2118"/>
                </a:lnTo>
                <a:lnTo>
                  <a:pt x="6376" y="2118"/>
                </a:lnTo>
                <a:lnTo>
                  <a:pt x="7398" y="2093"/>
                </a:lnTo>
                <a:lnTo>
                  <a:pt x="9466" y="2020"/>
                </a:lnTo>
                <a:lnTo>
                  <a:pt x="11413" y="1972"/>
                </a:lnTo>
                <a:lnTo>
                  <a:pt x="13359" y="1947"/>
                </a:lnTo>
                <a:lnTo>
                  <a:pt x="14357" y="1947"/>
                </a:lnTo>
                <a:lnTo>
                  <a:pt x="15330" y="1996"/>
                </a:lnTo>
                <a:lnTo>
                  <a:pt x="16304" y="2045"/>
                </a:lnTo>
                <a:lnTo>
                  <a:pt x="17277" y="2142"/>
                </a:lnTo>
                <a:lnTo>
                  <a:pt x="17253" y="2483"/>
                </a:lnTo>
                <a:lnTo>
                  <a:pt x="17228" y="2823"/>
                </a:lnTo>
                <a:lnTo>
                  <a:pt x="17228" y="3529"/>
                </a:lnTo>
                <a:lnTo>
                  <a:pt x="17277" y="4210"/>
                </a:lnTo>
                <a:lnTo>
                  <a:pt x="17301" y="4892"/>
                </a:lnTo>
                <a:lnTo>
                  <a:pt x="17301" y="5646"/>
                </a:lnTo>
                <a:lnTo>
                  <a:pt x="17277" y="6376"/>
                </a:lnTo>
                <a:lnTo>
                  <a:pt x="17180" y="7885"/>
                </a:lnTo>
                <a:lnTo>
                  <a:pt x="17082" y="9125"/>
                </a:lnTo>
                <a:lnTo>
                  <a:pt x="17034" y="9758"/>
                </a:lnTo>
                <a:lnTo>
                  <a:pt x="17009" y="10391"/>
                </a:lnTo>
                <a:lnTo>
                  <a:pt x="16985" y="10829"/>
                </a:lnTo>
                <a:lnTo>
                  <a:pt x="16961" y="11291"/>
                </a:lnTo>
                <a:lnTo>
                  <a:pt x="16985" y="11778"/>
                </a:lnTo>
                <a:lnTo>
                  <a:pt x="17009" y="12021"/>
                </a:lnTo>
                <a:lnTo>
                  <a:pt x="17058" y="12240"/>
                </a:lnTo>
                <a:lnTo>
                  <a:pt x="9539" y="12240"/>
                </a:lnTo>
                <a:lnTo>
                  <a:pt x="8566" y="12264"/>
                </a:lnTo>
                <a:lnTo>
                  <a:pt x="7568" y="12289"/>
                </a:lnTo>
                <a:lnTo>
                  <a:pt x="5622" y="12386"/>
                </a:lnTo>
                <a:lnTo>
                  <a:pt x="5086" y="12410"/>
                </a:lnTo>
                <a:lnTo>
                  <a:pt x="4551" y="12410"/>
                </a:lnTo>
                <a:lnTo>
                  <a:pt x="4040" y="12362"/>
                </a:lnTo>
                <a:lnTo>
                  <a:pt x="3529" y="12313"/>
                </a:lnTo>
                <a:lnTo>
                  <a:pt x="2994" y="12216"/>
                </a:lnTo>
                <a:lnTo>
                  <a:pt x="2702" y="12191"/>
                </a:lnTo>
                <a:lnTo>
                  <a:pt x="2434" y="12216"/>
                </a:lnTo>
                <a:lnTo>
                  <a:pt x="2385" y="11997"/>
                </a:lnTo>
                <a:lnTo>
                  <a:pt x="2361" y="11753"/>
                </a:lnTo>
                <a:lnTo>
                  <a:pt x="2337" y="11267"/>
                </a:lnTo>
                <a:lnTo>
                  <a:pt x="2361" y="10318"/>
                </a:lnTo>
                <a:lnTo>
                  <a:pt x="2361" y="9661"/>
                </a:lnTo>
                <a:lnTo>
                  <a:pt x="2337" y="8979"/>
                </a:lnTo>
                <a:lnTo>
                  <a:pt x="2312" y="7666"/>
                </a:lnTo>
                <a:lnTo>
                  <a:pt x="2312" y="6887"/>
                </a:lnTo>
                <a:lnTo>
                  <a:pt x="2288" y="6084"/>
                </a:lnTo>
                <a:lnTo>
                  <a:pt x="2239" y="4527"/>
                </a:lnTo>
                <a:lnTo>
                  <a:pt x="2215" y="2896"/>
                </a:lnTo>
                <a:lnTo>
                  <a:pt x="2215" y="2385"/>
                </a:lnTo>
                <a:lnTo>
                  <a:pt x="2166" y="2118"/>
                </a:lnTo>
                <a:lnTo>
                  <a:pt x="2142" y="2020"/>
                </a:lnTo>
                <a:lnTo>
                  <a:pt x="2093" y="1899"/>
                </a:lnTo>
                <a:close/>
                <a:moveTo>
                  <a:pt x="18566" y="12118"/>
                </a:moveTo>
                <a:lnTo>
                  <a:pt x="18591" y="12264"/>
                </a:lnTo>
                <a:lnTo>
                  <a:pt x="18420" y="12313"/>
                </a:lnTo>
                <a:lnTo>
                  <a:pt x="18274" y="12410"/>
                </a:lnTo>
                <a:lnTo>
                  <a:pt x="17958" y="12581"/>
                </a:lnTo>
                <a:lnTo>
                  <a:pt x="17885" y="12629"/>
                </a:lnTo>
                <a:lnTo>
                  <a:pt x="17909" y="12532"/>
                </a:lnTo>
                <a:lnTo>
                  <a:pt x="17909" y="12435"/>
                </a:lnTo>
                <a:lnTo>
                  <a:pt x="18250" y="12264"/>
                </a:lnTo>
                <a:lnTo>
                  <a:pt x="18566" y="12118"/>
                </a:lnTo>
                <a:close/>
                <a:moveTo>
                  <a:pt x="8761" y="512"/>
                </a:moveTo>
                <a:lnTo>
                  <a:pt x="10318" y="585"/>
                </a:lnTo>
                <a:lnTo>
                  <a:pt x="13432" y="755"/>
                </a:lnTo>
                <a:lnTo>
                  <a:pt x="14138" y="779"/>
                </a:lnTo>
                <a:lnTo>
                  <a:pt x="14844" y="804"/>
                </a:lnTo>
                <a:lnTo>
                  <a:pt x="16279" y="779"/>
                </a:lnTo>
                <a:lnTo>
                  <a:pt x="17034" y="755"/>
                </a:lnTo>
                <a:lnTo>
                  <a:pt x="17034" y="755"/>
                </a:lnTo>
                <a:lnTo>
                  <a:pt x="16912" y="852"/>
                </a:lnTo>
                <a:lnTo>
                  <a:pt x="16790" y="950"/>
                </a:lnTo>
                <a:lnTo>
                  <a:pt x="16790" y="998"/>
                </a:lnTo>
                <a:lnTo>
                  <a:pt x="16790" y="1023"/>
                </a:lnTo>
                <a:lnTo>
                  <a:pt x="16815" y="1047"/>
                </a:lnTo>
                <a:lnTo>
                  <a:pt x="16863" y="1047"/>
                </a:lnTo>
                <a:lnTo>
                  <a:pt x="17131" y="901"/>
                </a:lnTo>
                <a:lnTo>
                  <a:pt x="17399" y="755"/>
                </a:lnTo>
                <a:lnTo>
                  <a:pt x="17837" y="779"/>
                </a:lnTo>
                <a:lnTo>
                  <a:pt x="17593" y="925"/>
                </a:lnTo>
                <a:lnTo>
                  <a:pt x="17399" y="1071"/>
                </a:lnTo>
                <a:lnTo>
                  <a:pt x="17228" y="1217"/>
                </a:lnTo>
                <a:lnTo>
                  <a:pt x="17082" y="1412"/>
                </a:lnTo>
                <a:lnTo>
                  <a:pt x="17034" y="1509"/>
                </a:lnTo>
                <a:lnTo>
                  <a:pt x="17009" y="1631"/>
                </a:lnTo>
                <a:lnTo>
                  <a:pt x="16060" y="1558"/>
                </a:lnTo>
                <a:lnTo>
                  <a:pt x="15111" y="1509"/>
                </a:lnTo>
                <a:lnTo>
                  <a:pt x="14162" y="1461"/>
                </a:lnTo>
                <a:lnTo>
                  <a:pt x="13238" y="1461"/>
                </a:lnTo>
                <a:lnTo>
                  <a:pt x="11340" y="1485"/>
                </a:lnTo>
                <a:lnTo>
                  <a:pt x="9466" y="1558"/>
                </a:lnTo>
                <a:lnTo>
                  <a:pt x="7495" y="1631"/>
                </a:lnTo>
                <a:lnTo>
                  <a:pt x="5549" y="1655"/>
                </a:lnTo>
                <a:lnTo>
                  <a:pt x="4527" y="1631"/>
                </a:lnTo>
                <a:lnTo>
                  <a:pt x="3505" y="1607"/>
                </a:lnTo>
                <a:lnTo>
                  <a:pt x="3140" y="1558"/>
                </a:lnTo>
                <a:lnTo>
                  <a:pt x="2726" y="1509"/>
                </a:lnTo>
                <a:lnTo>
                  <a:pt x="2312" y="1509"/>
                </a:lnTo>
                <a:lnTo>
                  <a:pt x="2118" y="1534"/>
                </a:lnTo>
                <a:lnTo>
                  <a:pt x="1948" y="1582"/>
                </a:lnTo>
                <a:lnTo>
                  <a:pt x="1899" y="1607"/>
                </a:lnTo>
                <a:lnTo>
                  <a:pt x="1850" y="1631"/>
                </a:lnTo>
                <a:lnTo>
                  <a:pt x="1850" y="1704"/>
                </a:lnTo>
                <a:lnTo>
                  <a:pt x="1850" y="1777"/>
                </a:lnTo>
                <a:lnTo>
                  <a:pt x="1899" y="1826"/>
                </a:lnTo>
                <a:lnTo>
                  <a:pt x="1850" y="1947"/>
                </a:lnTo>
                <a:lnTo>
                  <a:pt x="1802" y="2069"/>
                </a:lnTo>
                <a:lnTo>
                  <a:pt x="1777" y="2215"/>
                </a:lnTo>
                <a:lnTo>
                  <a:pt x="1753" y="2337"/>
                </a:lnTo>
                <a:lnTo>
                  <a:pt x="1753" y="2604"/>
                </a:lnTo>
                <a:lnTo>
                  <a:pt x="1753" y="2896"/>
                </a:lnTo>
                <a:lnTo>
                  <a:pt x="1753" y="4527"/>
                </a:lnTo>
                <a:lnTo>
                  <a:pt x="1802" y="6181"/>
                </a:lnTo>
                <a:lnTo>
                  <a:pt x="1826" y="7009"/>
                </a:lnTo>
                <a:lnTo>
                  <a:pt x="1826" y="7836"/>
                </a:lnTo>
                <a:lnTo>
                  <a:pt x="1875" y="9223"/>
                </a:lnTo>
                <a:lnTo>
                  <a:pt x="1875" y="9904"/>
                </a:lnTo>
                <a:lnTo>
                  <a:pt x="1875" y="10585"/>
                </a:lnTo>
                <a:lnTo>
                  <a:pt x="1850" y="11048"/>
                </a:lnTo>
                <a:lnTo>
                  <a:pt x="1826" y="11583"/>
                </a:lnTo>
                <a:lnTo>
                  <a:pt x="1826" y="11851"/>
                </a:lnTo>
                <a:lnTo>
                  <a:pt x="1875" y="12094"/>
                </a:lnTo>
                <a:lnTo>
                  <a:pt x="1948" y="12337"/>
                </a:lnTo>
                <a:lnTo>
                  <a:pt x="2045" y="12532"/>
                </a:lnTo>
                <a:lnTo>
                  <a:pt x="2118" y="12605"/>
                </a:lnTo>
                <a:lnTo>
                  <a:pt x="2215" y="12654"/>
                </a:lnTo>
                <a:lnTo>
                  <a:pt x="2312" y="12629"/>
                </a:lnTo>
                <a:lnTo>
                  <a:pt x="2385" y="12581"/>
                </a:lnTo>
                <a:lnTo>
                  <a:pt x="2677" y="12654"/>
                </a:lnTo>
                <a:lnTo>
                  <a:pt x="2969" y="12678"/>
                </a:lnTo>
                <a:lnTo>
                  <a:pt x="3553" y="12775"/>
                </a:lnTo>
                <a:lnTo>
                  <a:pt x="4040" y="12824"/>
                </a:lnTo>
                <a:lnTo>
                  <a:pt x="4502" y="12873"/>
                </a:lnTo>
                <a:lnTo>
                  <a:pt x="5427" y="12873"/>
                </a:lnTo>
                <a:lnTo>
                  <a:pt x="6449" y="12848"/>
                </a:lnTo>
                <a:lnTo>
                  <a:pt x="7495" y="12800"/>
                </a:lnTo>
                <a:lnTo>
                  <a:pt x="8517" y="12751"/>
                </a:lnTo>
                <a:lnTo>
                  <a:pt x="9539" y="12727"/>
                </a:lnTo>
                <a:lnTo>
                  <a:pt x="17277" y="12727"/>
                </a:lnTo>
                <a:lnTo>
                  <a:pt x="17350" y="12775"/>
                </a:lnTo>
                <a:lnTo>
                  <a:pt x="17496" y="12775"/>
                </a:lnTo>
                <a:lnTo>
                  <a:pt x="17569" y="12727"/>
                </a:lnTo>
                <a:lnTo>
                  <a:pt x="17715" y="12727"/>
                </a:lnTo>
                <a:lnTo>
                  <a:pt x="17569" y="12824"/>
                </a:lnTo>
                <a:lnTo>
                  <a:pt x="17423" y="12946"/>
                </a:lnTo>
                <a:lnTo>
                  <a:pt x="17301" y="13092"/>
                </a:lnTo>
                <a:lnTo>
                  <a:pt x="17180" y="13238"/>
                </a:lnTo>
                <a:lnTo>
                  <a:pt x="17180" y="13262"/>
                </a:lnTo>
                <a:lnTo>
                  <a:pt x="17180" y="13286"/>
                </a:lnTo>
                <a:lnTo>
                  <a:pt x="17204" y="13311"/>
                </a:lnTo>
                <a:lnTo>
                  <a:pt x="17253" y="13311"/>
                </a:lnTo>
                <a:lnTo>
                  <a:pt x="17472" y="13262"/>
                </a:lnTo>
                <a:lnTo>
                  <a:pt x="17666" y="13189"/>
                </a:lnTo>
                <a:lnTo>
                  <a:pt x="18055" y="12994"/>
                </a:lnTo>
                <a:lnTo>
                  <a:pt x="18347" y="12848"/>
                </a:lnTo>
                <a:lnTo>
                  <a:pt x="18615" y="12727"/>
                </a:lnTo>
                <a:lnTo>
                  <a:pt x="18664" y="12946"/>
                </a:lnTo>
                <a:lnTo>
                  <a:pt x="18396" y="13092"/>
                </a:lnTo>
                <a:lnTo>
                  <a:pt x="17982" y="13335"/>
                </a:lnTo>
                <a:lnTo>
                  <a:pt x="17593" y="13603"/>
                </a:lnTo>
                <a:lnTo>
                  <a:pt x="17545" y="13627"/>
                </a:lnTo>
                <a:lnTo>
                  <a:pt x="17545" y="13676"/>
                </a:lnTo>
                <a:lnTo>
                  <a:pt x="17569" y="13700"/>
                </a:lnTo>
                <a:lnTo>
                  <a:pt x="17618" y="13724"/>
                </a:lnTo>
                <a:lnTo>
                  <a:pt x="17861" y="13700"/>
                </a:lnTo>
                <a:lnTo>
                  <a:pt x="18080" y="13651"/>
                </a:lnTo>
                <a:lnTo>
                  <a:pt x="18274" y="13578"/>
                </a:lnTo>
                <a:lnTo>
                  <a:pt x="18493" y="13457"/>
                </a:lnTo>
                <a:lnTo>
                  <a:pt x="18712" y="13335"/>
                </a:lnTo>
                <a:lnTo>
                  <a:pt x="18785" y="13724"/>
                </a:lnTo>
                <a:lnTo>
                  <a:pt x="18250" y="13773"/>
                </a:lnTo>
                <a:lnTo>
                  <a:pt x="17739" y="13797"/>
                </a:lnTo>
                <a:lnTo>
                  <a:pt x="17204" y="13773"/>
                </a:lnTo>
                <a:lnTo>
                  <a:pt x="16669" y="13724"/>
                </a:lnTo>
                <a:lnTo>
                  <a:pt x="15622" y="13603"/>
                </a:lnTo>
                <a:lnTo>
                  <a:pt x="15087" y="13554"/>
                </a:lnTo>
                <a:lnTo>
                  <a:pt x="14576" y="13530"/>
                </a:lnTo>
                <a:lnTo>
                  <a:pt x="12118" y="13530"/>
                </a:lnTo>
                <a:lnTo>
                  <a:pt x="9661" y="13554"/>
                </a:lnTo>
                <a:lnTo>
                  <a:pt x="8469" y="13578"/>
                </a:lnTo>
                <a:lnTo>
                  <a:pt x="7301" y="13627"/>
                </a:lnTo>
                <a:lnTo>
                  <a:pt x="4916" y="13773"/>
                </a:lnTo>
                <a:lnTo>
                  <a:pt x="3772" y="13822"/>
                </a:lnTo>
                <a:lnTo>
                  <a:pt x="2629" y="13846"/>
                </a:lnTo>
                <a:lnTo>
                  <a:pt x="2020" y="13822"/>
                </a:lnTo>
                <a:lnTo>
                  <a:pt x="1412" y="13797"/>
                </a:lnTo>
                <a:lnTo>
                  <a:pt x="1145" y="13773"/>
                </a:lnTo>
                <a:lnTo>
                  <a:pt x="853" y="13749"/>
                </a:lnTo>
                <a:lnTo>
                  <a:pt x="853" y="13724"/>
                </a:lnTo>
                <a:lnTo>
                  <a:pt x="731" y="13408"/>
                </a:lnTo>
                <a:lnTo>
                  <a:pt x="658" y="13092"/>
                </a:lnTo>
                <a:lnTo>
                  <a:pt x="585" y="12775"/>
                </a:lnTo>
                <a:lnTo>
                  <a:pt x="561" y="12435"/>
                </a:lnTo>
                <a:lnTo>
                  <a:pt x="561" y="11753"/>
                </a:lnTo>
                <a:lnTo>
                  <a:pt x="561" y="11121"/>
                </a:lnTo>
                <a:lnTo>
                  <a:pt x="561" y="9320"/>
                </a:lnTo>
                <a:lnTo>
                  <a:pt x="561" y="8420"/>
                </a:lnTo>
                <a:lnTo>
                  <a:pt x="585" y="7495"/>
                </a:lnTo>
                <a:lnTo>
                  <a:pt x="658" y="5792"/>
                </a:lnTo>
                <a:lnTo>
                  <a:pt x="731" y="4064"/>
                </a:lnTo>
                <a:lnTo>
                  <a:pt x="755" y="3188"/>
                </a:lnTo>
                <a:lnTo>
                  <a:pt x="755" y="2337"/>
                </a:lnTo>
                <a:lnTo>
                  <a:pt x="731" y="1485"/>
                </a:lnTo>
                <a:lnTo>
                  <a:pt x="707" y="609"/>
                </a:lnTo>
                <a:lnTo>
                  <a:pt x="804" y="682"/>
                </a:lnTo>
                <a:lnTo>
                  <a:pt x="950" y="755"/>
                </a:lnTo>
                <a:lnTo>
                  <a:pt x="1072" y="804"/>
                </a:lnTo>
                <a:lnTo>
                  <a:pt x="1242" y="852"/>
                </a:lnTo>
                <a:lnTo>
                  <a:pt x="1583" y="901"/>
                </a:lnTo>
                <a:lnTo>
                  <a:pt x="1948" y="925"/>
                </a:lnTo>
                <a:lnTo>
                  <a:pt x="2312" y="901"/>
                </a:lnTo>
                <a:lnTo>
                  <a:pt x="2653" y="901"/>
                </a:lnTo>
                <a:lnTo>
                  <a:pt x="3164" y="852"/>
                </a:lnTo>
                <a:lnTo>
                  <a:pt x="4162" y="755"/>
                </a:lnTo>
                <a:lnTo>
                  <a:pt x="5184" y="633"/>
                </a:lnTo>
                <a:lnTo>
                  <a:pt x="6181" y="560"/>
                </a:lnTo>
                <a:lnTo>
                  <a:pt x="6692" y="512"/>
                </a:lnTo>
                <a:close/>
                <a:moveTo>
                  <a:pt x="11096" y="14016"/>
                </a:moveTo>
                <a:lnTo>
                  <a:pt x="11096" y="14187"/>
                </a:lnTo>
                <a:lnTo>
                  <a:pt x="10926" y="14260"/>
                </a:lnTo>
                <a:lnTo>
                  <a:pt x="10780" y="14357"/>
                </a:lnTo>
                <a:lnTo>
                  <a:pt x="10488" y="14552"/>
                </a:lnTo>
                <a:lnTo>
                  <a:pt x="10293" y="14698"/>
                </a:lnTo>
                <a:lnTo>
                  <a:pt x="10123" y="14868"/>
                </a:lnTo>
                <a:lnTo>
                  <a:pt x="9953" y="15038"/>
                </a:lnTo>
                <a:lnTo>
                  <a:pt x="9807" y="15233"/>
                </a:lnTo>
                <a:lnTo>
                  <a:pt x="9807" y="15282"/>
                </a:lnTo>
                <a:lnTo>
                  <a:pt x="9831" y="15330"/>
                </a:lnTo>
                <a:lnTo>
                  <a:pt x="9856" y="15379"/>
                </a:lnTo>
                <a:lnTo>
                  <a:pt x="9929" y="15379"/>
                </a:lnTo>
                <a:lnTo>
                  <a:pt x="10099" y="15282"/>
                </a:lnTo>
                <a:lnTo>
                  <a:pt x="10245" y="15184"/>
                </a:lnTo>
                <a:lnTo>
                  <a:pt x="10537" y="14941"/>
                </a:lnTo>
                <a:lnTo>
                  <a:pt x="10804" y="14771"/>
                </a:lnTo>
                <a:lnTo>
                  <a:pt x="11072" y="14600"/>
                </a:lnTo>
                <a:lnTo>
                  <a:pt x="11072" y="14600"/>
                </a:lnTo>
                <a:lnTo>
                  <a:pt x="11048" y="15087"/>
                </a:lnTo>
                <a:lnTo>
                  <a:pt x="10926" y="15136"/>
                </a:lnTo>
                <a:lnTo>
                  <a:pt x="10804" y="15209"/>
                </a:lnTo>
                <a:lnTo>
                  <a:pt x="10585" y="15330"/>
                </a:lnTo>
                <a:lnTo>
                  <a:pt x="10439" y="15403"/>
                </a:lnTo>
                <a:lnTo>
                  <a:pt x="10269" y="15525"/>
                </a:lnTo>
                <a:lnTo>
                  <a:pt x="10123" y="15647"/>
                </a:lnTo>
                <a:lnTo>
                  <a:pt x="10074" y="15695"/>
                </a:lnTo>
                <a:lnTo>
                  <a:pt x="10050" y="15793"/>
                </a:lnTo>
                <a:lnTo>
                  <a:pt x="10050" y="15817"/>
                </a:lnTo>
                <a:lnTo>
                  <a:pt x="10074" y="15841"/>
                </a:lnTo>
                <a:lnTo>
                  <a:pt x="10245" y="15841"/>
                </a:lnTo>
                <a:lnTo>
                  <a:pt x="10391" y="15817"/>
                </a:lnTo>
                <a:lnTo>
                  <a:pt x="10683" y="15671"/>
                </a:lnTo>
                <a:lnTo>
                  <a:pt x="11023" y="15501"/>
                </a:lnTo>
                <a:lnTo>
                  <a:pt x="10999" y="15841"/>
                </a:lnTo>
                <a:lnTo>
                  <a:pt x="10756" y="15987"/>
                </a:lnTo>
                <a:lnTo>
                  <a:pt x="10610" y="16085"/>
                </a:lnTo>
                <a:lnTo>
                  <a:pt x="10464" y="16206"/>
                </a:lnTo>
                <a:lnTo>
                  <a:pt x="10342" y="16352"/>
                </a:lnTo>
                <a:lnTo>
                  <a:pt x="10196" y="16474"/>
                </a:lnTo>
                <a:lnTo>
                  <a:pt x="10172" y="16498"/>
                </a:lnTo>
                <a:lnTo>
                  <a:pt x="10172" y="16522"/>
                </a:lnTo>
                <a:lnTo>
                  <a:pt x="10196" y="16547"/>
                </a:lnTo>
                <a:lnTo>
                  <a:pt x="10245" y="16547"/>
                </a:lnTo>
                <a:lnTo>
                  <a:pt x="10537" y="16425"/>
                </a:lnTo>
                <a:lnTo>
                  <a:pt x="10804" y="16303"/>
                </a:lnTo>
                <a:lnTo>
                  <a:pt x="10975" y="16230"/>
                </a:lnTo>
                <a:lnTo>
                  <a:pt x="10975" y="16449"/>
                </a:lnTo>
                <a:lnTo>
                  <a:pt x="10902" y="16474"/>
                </a:lnTo>
                <a:lnTo>
                  <a:pt x="10756" y="16547"/>
                </a:lnTo>
                <a:lnTo>
                  <a:pt x="10634" y="16620"/>
                </a:lnTo>
                <a:lnTo>
                  <a:pt x="10415" y="16814"/>
                </a:lnTo>
                <a:lnTo>
                  <a:pt x="10391" y="16863"/>
                </a:lnTo>
                <a:lnTo>
                  <a:pt x="10391" y="16887"/>
                </a:lnTo>
                <a:lnTo>
                  <a:pt x="10391" y="16960"/>
                </a:lnTo>
                <a:lnTo>
                  <a:pt x="10464" y="16985"/>
                </a:lnTo>
                <a:lnTo>
                  <a:pt x="10537" y="16985"/>
                </a:lnTo>
                <a:lnTo>
                  <a:pt x="10780" y="16887"/>
                </a:lnTo>
                <a:lnTo>
                  <a:pt x="11023" y="16790"/>
                </a:lnTo>
                <a:lnTo>
                  <a:pt x="11048" y="16887"/>
                </a:lnTo>
                <a:lnTo>
                  <a:pt x="10926" y="16960"/>
                </a:lnTo>
                <a:lnTo>
                  <a:pt x="10829" y="17058"/>
                </a:lnTo>
                <a:lnTo>
                  <a:pt x="10585" y="17252"/>
                </a:lnTo>
                <a:lnTo>
                  <a:pt x="10561" y="17277"/>
                </a:lnTo>
                <a:lnTo>
                  <a:pt x="10561" y="17301"/>
                </a:lnTo>
                <a:lnTo>
                  <a:pt x="10585" y="17325"/>
                </a:lnTo>
                <a:lnTo>
                  <a:pt x="10610" y="17325"/>
                </a:lnTo>
                <a:lnTo>
                  <a:pt x="10780" y="17301"/>
                </a:lnTo>
                <a:lnTo>
                  <a:pt x="10950" y="17252"/>
                </a:lnTo>
                <a:lnTo>
                  <a:pt x="11096" y="17179"/>
                </a:lnTo>
                <a:lnTo>
                  <a:pt x="11242" y="17082"/>
                </a:lnTo>
                <a:lnTo>
                  <a:pt x="11388" y="17155"/>
                </a:lnTo>
                <a:lnTo>
                  <a:pt x="11534" y="17179"/>
                </a:lnTo>
                <a:lnTo>
                  <a:pt x="11705" y="17204"/>
                </a:lnTo>
                <a:lnTo>
                  <a:pt x="11875" y="17204"/>
                </a:lnTo>
                <a:lnTo>
                  <a:pt x="12216" y="17179"/>
                </a:lnTo>
                <a:lnTo>
                  <a:pt x="12508" y="17155"/>
                </a:lnTo>
                <a:lnTo>
                  <a:pt x="12897" y="17179"/>
                </a:lnTo>
                <a:lnTo>
                  <a:pt x="13067" y="17179"/>
                </a:lnTo>
                <a:lnTo>
                  <a:pt x="13262" y="17228"/>
                </a:lnTo>
                <a:lnTo>
                  <a:pt x="13432" y="17277"/>
                </a:lnTo>
                <a:lnTo>
                  <a:pt x="13554" y="17374"/>
                </a:lnTo>
                <a:lnTo>
                  <a:pt x="13676" y="17496"/>
                </a:lnTo>
                <a:lnTo>
                  <a:pt x="13773" y="17617"/>
                </a:lnTo>
                <a:lnTo>
                  <a:pt x="13530" y="17593"/>
                </a:lnTo>
                <a:lnTo>
                  <a:pt x="12556" y="17593"/>
                </a:lnTo>
                <a:lnTo>
                  <a:pt x="11826" y="17642"/>
                </a:lnTo>
                <a:lnTo>
                  <a:pt x="10366" y="17715"/>
                </a:lnTo>
                <a:lnTo>
                  <a:pt x="9637" y="17739"/>
                </a:lnTo>
                <a:lnTo>
                  <a:pt x="8907" y="17763"/>
                </a:lnTo>
                <a:lnTo>
                  <a:pt x="7763" y="17788"/>
                </a:lnTo>
                <a:lnTo>
                  <a:pt x="6644" y="17788"/>
                </a:lnTo>
                <a:lnTo>
                  <a:pt x="6181" y="17739"/>
                </a:lnTo>
                <a:lnTo>
                  <a:pt x="5816" y="17715"/>
                </a:lnTo>
                <a:lnTo>
                  <a:pt x="5500" y="17690"/>
                </a:lnTo>
                <a:lnTo>
                  <a:pt x="5597" y="17544"/>
                </a:lnTo>
                <a:lnTo>
                  <a:pt x="5743" y="17447"/>
                </a:lnTo>
                <a:lnTo>
                  <a:pt x="5865" y="17350"/>
                </a:lnTo>
                <a:lnTo>
                  <a:pt x="6035" y="17277"/>
                </a:lnTo>
                <a:lnTo>
                  <a:pt x="6206" y="17228"/>
                </a:lnTo>
                <a:lnTo>
                  <a:pt x="6376" y="17179"/>
                </a:lnTo>
                <a:lnTo>
                  <a:pt x="6765" y="17155"/>
                </a:lnTo>
                <a:lnTo>
                  <a:pt x="7057" y="17179"/>
                </a:lnTo>
                <a:lnTo>
                  <a:pt x="7374" y="17204"/>
                </a:lnTo>
                <a:lnTo>
                  <a:pt x="7544" y="17179"/>
                </a:lnTo>
                <a:lnTo>
                  <a:pt x="7690" y="17179"/>
                </a:lnTo>
                <a:lnTo>
                  <a:pt x="7836" y="17131"/>
                </a:lnTo>
                <a:lnTo>
                  <a:pt x="7958" y="17058"/>
                </a:lnTo>
                <a:lnTo>
                  <a:pt x="7982" y="17009"/>
                </a:lnTo>
                <a:lnTo>
                  <a:pt x="8055" y="17033"/>
                </a:lnTo>
                <a:lnTo>
                  <a:pt x="8128" y="17033"/>
                </a:lnTo>
                <a:lnTo>
                  <a:pt x="8177" y="17009"/>
                </a:lnTo>
                <a:lnTo>
                  <a:pt x="8225" y="16960"/>
                </a:lnTo>
                <a:lnTo>
                  <a:pt x="8274" y="16887"/>
                </a:lnTo>
                <a:lnTo>
                  <a:pt x="8298" y="16766"/>
                </a:lnTo>
                <a:lnTo>
                  <a:pt x="8298" y="16668"/>
                </a:lnTo>
                <a:lnTo>
                  <a:pt x="8298" y="16620"/>
                </a:lnTo>
                <a:lnTo>
                  <a:pt x="8274" y="16595"/>
                </a:lnTo>
                <a:lnTo>
                  <a:pt x="8298" y="16303"/>
                </a:lnTo>
                <a:lnTo>
                  <a:pt x="8298" y="15768"/>
                </a:lnTo>
                <a:lnTo>
                  <a:pt x="8298" y="15233"/>
                </a:lnTo>
                <a:lnTo>
                  <a:pt x="8298" y="14965"/>
                </a:lnTo>
                <a:lnTo>
                  <a:pt x="8323" y="14649"/>
                </a:lnTo>
                <a:lnTo>
                  <a:pt x="8323" y="14333"/>
                </a:lnTo>
                <a:lnTo>
                  <a:pt x="8323" y="14187"/>
                </a:lnTo>
                <a:lnTo>
                  <a:pt x="8298" y="14065"/>
                </a:lnTo>
                <a:lnTo>
                  <a:pt x="9101" y="14041"/>
                </a:lnTo>
                <a:lnTo>
                  <a:pt x="9101" y="14041"/>
                </a:lnTo>
                <a:lnTo>
                  <a:pt x="8980" y="14138"/>
                </a:lnTo>
                <a:lnTo>
                  <a:pt x="8834" y="14260"/>
                </a:lnTo>
                <a:lnTo>
                  <a:pt x="8688" y="14406"/>
                </a:lnTo>
                <a:lnTo>
                  <a:pt x="8663" y="14454"/>
                </a:lnTo>
                <a:lnTo>
                  <a:pt x="8639" y="14503"/>
                </a:lnTo>
                <a:lnTo>
                  <a:pt x="8615" y="14600"/>
                </a:lnTo>
                <a:lnTo>
                  <a:pt x="8615" y="14649"/>
                </a:lnTo>
                <a:lnTo>
                  <a:pt x="8639" y="14673"/>
                </a:lnTo>
                <a:lnTo>
                  <a:pt x="8761" y="14673"/>
                </a:lnTo>
                <a:lnTo>
                  <a:pt x="8858" y="14649"/>
                </a:lnTo>
                <a:lnTo>
                  <a:pt x="9028" y="14527"/>
                </a:lnTo>
                <a:lnTo>
                  <a:pt x="9199" y="14406"/>
                </a:lnTo>
                <a:lnTo>
                  <a:pt x="9466" y="14235"/>
                </a:lnTo>
                <a:lnTo>
                  <a:pt x="9710" y="14016"/>
                </a:lnTo>
                <a:lnTo>
                  <a:pt x="9953" y="14016"/>
                </a:lnTo>
                <a:lnTo>
                  <a:pt x="9734" y="14211"/>
                </a:lnTo>
                <a:lnTo>
                  <a:pt x="9539" y="14406"/>
                </a:lnTo>
                <a:lnTo>
                  <a:pt x="9345" y="14625"/>
                </a:lnTo>
                <a:lnTo>
                  <a:pt x="9199" y="14868"/>
                </a:lnTo>
                <a:lnTo>
                  <a:pt x="9199" y="14892"/>
                </a:lnTo>
                <a:lnTo>
                  <a:pt x="9199" y="14917"/>
                </a:lnTo>
                <a:lnTo>
                  <a:pt x="9223" y="14941"/>
                </a:lnTo>
                <a:lnTo>
                  <a:pt x="9272" y="14941"/>
                </a:lnTo>
                <a:lnTo>
                  <a:pt x="9393" y="14892"/>
                </a:lnTo>
                <a:lnTo>
                  <a:pt x="9515" y="14844"/>
                </a:lnTo>
                <a:lnTo>
                  <a:pt x="9758" y="14698"/>
                </a:lnTo>
                <a:lnTo>
                  <a:pt x="10196" y="14357"/>
                </a:lnTo>
                <a:lnTo>
                  <a:pt x="10464" y="14235"/>
                </a:lnTo>
                <a:lnTo>
                  <a:pt x="10658" y="14138"/>
                </a:lnTo>
                <a:lnTo>
                  <a:pt x="10804" y="14016"/>
                </a:lnTo>
                <a:close/>
                <a:moveTo>
                  <a:pt x="6936" y="1"/>
                </a:moveTo>
                <a:lnTo>
                  <a:pt x="5914" y="74"/>
                </a:lnTo>
                <a:lnTo>
                  <a:pt x="4892" y="147"/>
                </a:lnTo>
                <a:lnTo>
                  <a:pt x="3870" y="268"/>
                </a:lnTo>
                <a:lnTo>
                  <a:pt x="2945" y="366"/>
                </a:lnTo>
                <a:lnTo>
                  <a:pt x="2483" y="390"/>
                </a:lnTo>
                <a:lnTo>
                  <a:pt x="1680" y="390"/>
                </a:lnTo>
                <a:lnTo>
                  <a:pt x="1339" y="317"/>
                </a:lnTo>
                <a:lnTo>
                  <a:pt x="658" y="195"/>
                </a:lnTo>
                <a:lnTo>
                  <a:pt x="634" y="147"/>
                </a:lnTo>
                <a:lnTo>
                  <a:pt x="585" y="122"/>
                </a:lnTo>
                <a:lnTo>
                  <a:pt x="512" y="98"/>
                </a:lnTo>
                <a:lnTo>
                  <a:pt x="463" y="98"/>
                </a:lnTo>
                <a:lnTo>
                  <a:pt x="390" y="122"/>
                </a:lnTo>
                <a:lnTo>
                  <a:pt x="342" y="147"/>
                </a:lnTo>
                <a:lnTo>
                  <a:pt x="317" y="220"/>
                </a:lnTo>
                <a:lnTo>
                  <a:pt x="293" y="293"/>
                </a:lnTo>
                <a:lnTo>
                  <a:pt x="244" y="1169"/>
                </a:lnTo>
                <a:lnTo>
                  <a:pt x="220" y="2069"/>
                </a:lnTo>
                <a:lnTo>
                  <a:pt x="196" y="3821"/>
                </a:lnTo>
                <a:lnTo>
                  <a:pt x="171" y="4794"/>
                </a:lnTo>
                <a:lnTo>
                  <a:pt x="123" y="5768"/>
                </a:lnTo>
                <a:lnTo>
                  <a:pt x="25" y="7690"/>
                </a:lnTo>
                <a:lnTo>
                  <a:pt x="1" y="8614"/>
                </a:lnTo>
                <a:lnTo>
                  <a:pt x="1" y="9539"/>
                </a:lnTo>
                <a:lnTo>
                  <a:pt x="25" y="11364"/>
                </a:lnTo>
                <a:lnTo>
                  <a:pt x="1" y="11997"/>
                </a:lnTo>
                <a:lnTo>
                  <a:pt x="1" y="12362"/>
                </a:lnTo>
                <a:lnTo>
                  <a:pt x="25" y="12702"/>
                </a:lnTo>
                <a:lnTo>
                  <a:pt x="50" y="13067"/>
                </a:lnTo>
                <a:lnTo>
                  <a:pt x="123" y="13408"/>
                </a:lnTo>
                <a:lnTo>
                  <a:pt x="244" y="13700"/>
                </a:lnTo>
                <a:lnTo>
                  <a:pt x="317" y="13846"/>
                </a:lnTo>
                <a:lnTo>
                  <a:pt x="390" y="13968"/>
                </a:lnTo>
                <a:lnTo>
                  <a:pt x="463" y="14065"/>
                </a:lnTo>
                <a:lnTo>
                  <a:pt x="561" y="14089"/>
                </a:lnTo>
                <a:lnTo>
                  <a:pt x="634" y="14089"/>
                </a:lnTo>
                <a:lnTo>
                  <a:pt x="731" y="14065"/>
                </a:lnTo>
                <a:lnTo>
                  <a:pt x="901" y="14138"/>
                </a:lnTo>
                <a:lnTo>
                  <a:pt x="1072" y="14162"/>
                </a:lnTo>
                <a:lnTo>
                  <a:pt x="1412" y="14211"/>
                </a:lnTo>
                <a:lnTo>
                  <a:pt x="2093" y="14260"/>
                </a:lnTo>
                <a:lnTo>
                  <a:pt x="2726" y="14308"/>
                </a:lnTo>
                <a:lnTo>
                  <a:pt x="3334" y="14308"/>
                </a:lnTo>
                <a:lnTo>
                  <a:pt x="3943" y="14284"/>
                </a:lnTo>
                <a:lnTo>
                  <a:pt x="4551" y="14260"/>
                </a:lnTo>
                <a:lnTo>
                  <a:pt x="7958" y="14089"/>
                </a:lnTo>
                <a:lnTo>
                  <a:pt x="7958" y="14089"/>
                </a:lnTo>
                <a:lnTo>
                  <a:pt x="7909" y="14211"/>
                </a:lnTo>
                <a:lnTo>
                  <a:pt x="7885" y="14357"/>
                </a:lnTo>
                <a:lnTo>
                  <a:pt x="7860" y="14673"/>
                </a:lnTo>
                <a:lnTo>
                  <a:pt x="7860" y="15233"/>
                </a:lnTo>
                <a:lnTo>
                  <a:pt x="7860" y="15768"/>
                </a:lnTo>
                <a:lnTo>
                  <a:pt x="7836" y="16303"/>
                </a:lnTo>
                <a:lnTo>
                  <a:pt x="7812" y="16547"/>
                </a:lnTo>
                <a:lnTo>
                  <a:pt x="7812" y="16668"/>
                </a:lnTo>
                <a:lnTo>
                  <a:pt x="7812" y="16790"/>
                </a:lnTo>
                <a:lnTo>
                  <a:pt x="7666" y="16741"/>
                </a:lnTo>
                <a:lnTo>
                  <a:pt x="7471" y="16693"/>
                </a:lnTo>
                <a:lnTo>
                  <a:pt x="7276" y="16693"/>
                </a:lnTo>
                <a:lnTo>
                  <a:pt x="7057" y="16668"/>
                </a:lnTo>
                <a:lnTo>
                  <a:pt x="6644" y="16693"/>
                </a:lnTo>
                <a:lnTo>
                  <a:pt x="6303" y="16741"/>
                </a:lnTo>
                <a:lnTo>
                  <a:pt x="6060" y="16790"/>
                </a:lnTo>
                <a:lnTo>
                  <a:pt x="5841" y="16863"/>
                </a:lnTo>
                <a:lnTo>
                  <a:pt x="5646" y="16936"/>
                </a:lnTo>
                <a:lnTo>
                  <a:pt x="5451" y="17058"/>
                </a:lnTo>
                <a:lnTo>
                  <a:pt x="5281" y="17204"/>
                </a:lnTo>
                <a:lnTo>
                  <a:pt x="5135" y="17374"/>
                </a:lnTo>
                <a:lnTo>
                  <a:pt x="5038" y="17569"/>
                </a:lnTo>
                <a:lnTo>
                  <a:pt x="4940" y="17812"/>
                </a:lnTo>
                <a:lnTo>
                  <a:pt x="4940" y="17885"/>
                </a:lnTo>
                <a:lnTo>
                  <a:pt x="4940" y="17958"/>
                </a:lnTo>
                <a:lnTo>
                  <a:pt x="4989" y="18031"/>
                </a:lnTo>
                <a:lnTo>
                  <a:pt x="5038" y="18055"/>
                </a:lnTo>
                <a:lnTo>
                  <a:pt x="5111" y="18080"/>
                </a:lnTo>
                <a:lnTo>
                  <a:pt x="5184" y="18080"/>
                </a:lnTo>
                <a:lnTo>
                  <a:pt x="5257" y="18055"/>
                </a:lnTo>
                <a:lnTo>
                  <a:pt x="5330" y="18007"/>
                </a:lnTo>
                <a:lnTo>
                  <a:pt x="5451" y="18080"/>
                </a:lnTo>
                <a:lnTo>
                  <a:pt x="5597" y="18128"/>
                </a:lnTo>
                <a:lnTo>
                  <a:pt x="5743" y="18177"/>
                </a:lnTo>
                <a:lnTo>
                  <a:pt x="5914" y="18201"/>
                </a:lnTo>
                <a:lnTo>
                  <a:pt x="6254" y="18226"/>
                </a:lnTo>
                <a:lnTo>
                  <a:pt x="6498" y="18226"/>
                </a:lnTo>
                <a:lnTo>
                  <a:pt x="7082" y="18250"/>
                </a:lnTo>
                <a:lnTo>
                  <a:pt x="7641" y="18250"/>
                </a:lnTo>
                <a:lnTo>
                  <a:pt x="8785" y="18226"/>
                </a:lnTo>
                <a:lnTo>
                  <a:pt x="10147" y="18201"/>
                </a:lnTo>
                <a:lnTo>
                  <a:pt x="11486" y="18128"/>
                </a:lnTo>
                <a:lnTo>
                  <a:pt x="12994" y="18080"/>
                </a:lnTo>
                <a:lnTo>
                  <a:pt x="13238" y="18080"/>
                </a:lnTo>
                <a:lnTo>
                  <a:pt x="13505" y="18104"/>
                </a:lnTo>
                <a:lnTo>
                  <a:pt x="13773" y="18080"/>
                </a:lnTo>
                <a:lnTo>
                  <a:pt x="13919" y="18080"/>
                </a:lnTo>
                <a:lnTo>
                  <a:pt x="14016" y="18031"/>
                </a:lnTo>
                <a:lnTo>
                  <a:pt x="14089" y="18080"/>
                </a:lnTo>
                <a:lnTo>
                  <a:pt x="14235" y="18080"/>
                </a:lnTo>
                <a:lnTo>
                  <a:pt x="14284" y="18055"/>
                </a:lnTo>
                <a:lnTo>
                  <a:pt x="14333" y="18007"/>
                </a:lnTo>
                <a:lnTo>
                  <a:pt x="14381" y="17958"/>
                </a:lnTo>
                <a:lnTo>
                  <a:pt x="14406" y="17885"/>
                </a:lnTo>
                <a:lnTo>
                  <a:pt x="14381" y="17812"/>
                </a:lnTo>
                <a:lnTo>
                  <a:pt x="14308" y="17569"/>
                </a:lnTo>
                <a:lnTo>
                  <a:pt x="14211" y="17374"/>
                </a:lnTo>
                <a:lnTo>
                  <a:pt x="14065" y="17179"/>
                </a:lnTo>
                <a:lnTo>
                  <a:pt x="13895" y="17033"/>
                </a:lnTo>
                <a:lnTo>
                  <a:pt x="13700" y="16912"/>
                </a:lnTo>
                <a:lnTo>
                  <a:pt x="13505" y="16814"/>
                </a:lnTo>
                <a:lnTo>
                  <a:pt x="13262" y="16741"/>
                </a:lnTo>
                <a:lnTo>
                  <a:pt x="13043" y="16693"/>
                </a:lnTo>
                <a:lnTo>
                  <a:pt x="12581" y="16693"/>
                </a:lnTo>
                <a:lnTo>
                  <a:pt x="12118" y="16766"/>
                </a:lnTo>
                <a:lnTo>
                  <a:pt x="11802" y="16790"/>
                </a:lnTo>
                <a:lnTo>
                  <a:pt x="11486" y="16814"/>
                </a:lnTo>
                <a:lnTo>
                  <a:pt x="11461" y="16620"/>
                </a:lnTo>
                <a:lnTo>
                  <a:pt x="11510" y="16571"/>
                </a:lnTo>
                <a:lnTo>
                  <a:pt x="11534" y="16498"/>
                </a:lnTo>
                <a:lnTo>
                  <a:pt x="11534" y="16449"/>
                </a:lnTo>
                <a:lnTo>
                  <a:pt x="11486" y="16425"/>
                </a:lnTo>
                <a:lnTo>
                  <a:pt x="11437" y="16401"/>
                </a:lnTo>
                <a:lnTo>
                  <a:pt x="11437" y="15939"/>
                </a:lnTo>
                <a:lnTo>
                  <a:pt x="11461" y="15501"/>
                </a:lnTo>
                <a:lnTo>
                  <a:pt x="11534" y="14746"/>
                </a:lnTo>
                <a:lnTo>
                  <a:pt x="11534" y="14381"/>
                </a:lnTo>
                <a:lnTo>
                  <a:pt x="11510" y="14187"/>
                </a:lnTo>
                <a:lnTo>
                  <a:pt x="11461" y="14016"/>
                </a:lnTo>
                <a:lnTo>
                  <a:pt x="14576" y="14016"/>
                </a:lnTo>
                <a:lnTo>
                  <a:pt x="15136" y="14041"/>
                </a:lnTo>
                <a:lnTo>
                  <a:pt x="15720" y="14089"/>
                </a:lnTo>
                <a:lnTo>
                  <a:pt x="16839" y="14211"/>
                </a:lnTo>
                <a:lnTo>
                  <a:pt x="17423" y="14260"/>
                </a:lnTo>
                <a:lnTo>
                  <a:pt x="17982" y="14260"/>
                </a:lnTo>
                <a:lnTo>
                  <a:pt x="18542" y="14235"/>
                </a:lnTo>
                <a:lnTo>
                  <a:pt x="18834" y="14211"/>
                </a:lnTo>
                <a:lnTo>
                  <a:pt x="19102" y="14138"/>
                </a:lnTo>
                <a:lnTo>
                  <a:pt x="19199" y="14114"/>
                </a:lnTo>
                <a:lnTo>
                  <a:pt x="19272" y="14041"/>
                </a:lnTo>
                <a:lnTo>
                  <a:pt x="19296" y="13968"/>
                </a:lnTo>
                <a:lnTo>
                  <a:pt x="19272" y="13870"/>
                </a:lnTo>
                <a:lnTo>
                  <a:pt x="19272" y="13773"/>
                </a:lnTo>
                <a:lnTo>
                  <a:pt x="19150" y="13043"/>
                </a:lnTo>
                <a:lnTo>
                  <a:pt x="19248" y="12921"/>
                </a:lnTo>
                <a:lnTo>
                  <a:pt x="19248" y="12873"/>
                </a:lnTo>
                <a:lnTo>
                  <a:pt x="19248" y="12824"/>
                </a:lnTo>
                <a:lnTo>
                  <a:pt x="19223" y="12800"/>
                </a:lnTo>
                <a:lnTo>
                  <a:pt x="19102" y="12800"/>
                </a:lnTo>
                <a:lnTo>
                  <a:pt x="19053" y="12337"/>
                </a:lnTo>
                <a:lnTo>
                  <a:pt x="19029" y="11875"/>
                </a:lnTo>
                <a:lnTo>
                  <a:pt x="18980" y="10926"/>
                </a:lnTo>
                <a:lnTo>
                  <a:pt x="18980" y="10001"/>
                </a:lnTo>
                <a:lnTo>
                  <a:pt x="19004" y="9052"/>
                </a:lnTo>
                <a:lnTo>
                  <a:pt x="19004" y="8955"/>
                </a:lnTo>
                <a:lnTo>
                  <a:pt x="19077" y="7203"/>
                </a:lnTo>
                <a:lnTo>
                  <a:pt x="19150" y="5549"/>
                </a:lnTo>
                <a:lnTo>
                  <a:pt x="19175" y="3894"/>
                </a:lnTo>
                <a:lnTo>
                  <a:pt x="19223" y="2385"/>
                </a:lnTo>
                <a:lnTo>
                  <a:pt x="19248" y="1607"/>
                </a:lnTo>
                <a:lnTo>
                  <a:pt x="19223" y="1242"/>
                </a:lnTo>
                <a:lnTo>
                  <a:pt x="19199" y="852"/>
                </a:lnTo>
                <a:lnTo>
                  <a:pt x="19248" y="804"/>
                </a:lnTo>
                <a:lnTo>
                  <a:pt x="19272" y="755"/>
                </a:lnTo>
                <a:lnTo>
                  <a:pt x="19296" y="682"/>
                </a:lnTo>
                <a:lnTo>
                  <a:pt x="19296" y="609"/>
                </a:lnTo>
                <a:lnTo>
                  <a:pt x="19272" y="560"/>
                </a:lnTo>
                <a:lnTo>
                  <a:pt x="19223" y="512"/>
                </a:lnTo>
                <a:lnTo>
                  <a:pt x="19175" y="463"/>
                </a:lnTo>
                <a:lnTo>
                  <a:pt x="19102" y="439"/>
                </a:lnTo>
                <a:lnTo>
                  <a:pt x="18493" y="317"/>
                </a:lnTo>
                <a:lnTo>
                  <a:pt x="17885" y="268"/>
                </a:lnTo>
                <a:lnTo>
                  <a:pt x="17277" y="244"/>
                </a:lnTo>
                <a:lnTo>
                  <a:pt x="16644" y="244"/>
                </a:lnTo>
                <a:lnTo>
                  <a:pt x="15403" y="293"/>
                </a:lnTo>
                <a:lnTo>
                  <a:pt x="14187" y="293"/>
                </a:lnTo>
                <a:lnTo>
                  <a:pt x="12629" y="220"/>
                </a:lnTo>
                <a:lnTo>
                  <a:pt x="11072" y="122"/>
                </a:lnTo>
                <a:lnTo>
                  <a:pt x="9515" y="49"/>
                </a:lnTo>
                <a:lnTo>
                  <a:pt x="7958" y="1"/>
                </a:lnTo>
                <a:close/>
              </a:path>
            </a:pathLst>
          </a:custGeom>
          <a:solidFill>
            <a:srgbClr val="1C458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23"/>
          <p:cNvSpPr txBox="1"/>
          <p:nvPr/>
        </p:nvSpPr>
        <p:spPr>
          <a:xfrm>
            <a:off x="2661925" y="1421100"/>
            <a:ext cx="5460900" cy="230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solidFill>
                  <a:srgbClr val="1C4587"/>
                </a:solidFill>
                <a:highlight>
                  <a:srgbClr val="FFFF00"/>
                </a:highlight>
                <a:latin typeface="Caveat"/>
                <a:ea typeface="Caveat"/>
                <a:cs typeface="Caveat"/>
                <a:sym typeface="Caveat"/>
              </a:rPr>
              <a:t>Click</a:t>
            </a:r>
            <a:r>
              <a:rPr lang="en" sz="1800" b="1" u="sng" dirty="0">
                <a:solidFill>
                  <a:srgbClr val="1C4587"/>
                </a:solidFill>
                <a:highlight>
                  <a:srgbClr val="FFFF00"/>
                </a:highlight>
                <a:latin typeface="Caveat"/>
                <a:ea typeface="Caveat"/>
                <a:cs typeface="Caveat"/>
                <a:sym typeface="Caveat"/>
              </a:rPr>
              <a:t> “CLOCK OUT”</a:t>
            </a:r>
            <a:r>
              <a:rPr lang="en" sz="1800" b="1" dirty="0">
                <a:solidFill>
                  <a:srgbClr val="1C4587"/>
                </a:solidFill>
                <a:highlight>
                  <a:srgbClr val="FFFF00"/>
                </a:highlight>
                <a:latin typeface="Caveat"/>
                <a:ea typeface="Caveat"/>
                <a:cs typeface="Caveat"/>
                <a:sym typeface="Caveat"/>
              </a:rPr>
              <a:t> </a:t>
            </a:r>
            <a:r>
              <a:rPr lang="en" sz="1800" b="1" dirty="0">
                <a:solidFill>
                  <a:srgbClr val="1C4587"/>
                </a:solidFill>
                <a:latin typeface="Caveat"/>
                <a:ea typeface="Caveat"/>
                <a:cs typeface="Caveat"/>
                <a:sym typeface="Caveat"/>
              </a:rPr>
              <a:t>when your shift ends</a:t>
            </a:r>
            <a:endParaRPr sz="1800" b="1" dirty="0">
              <a:solidFill>
                <a:srgbClr val="1C4587"/>
              </a:solidFill>
              <a:latin typeface="Caveat"/>
              <a:ea typeface="Caveat"/>
              <a:cs typeface="Caveat"/>
              <a:sym typeface="Cave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rgbClr val="1C4587"/>
              </a:solidFill>
              <a:latin typeface="Caveat"/>
              <a:ea typeface="Caveat"/>
              <a:cs typeface="Caveat"/>
              <a:sym typeface="Cave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solidFill>
                  <a:srgbClr val="1C4587"/>
                </a:solidFill>
                <a:latin typeface="Caveat"/>
                <a:ea typeface="Caveat"/>
                <a:cs typeface="Caveat"/>
                <a:sym typeface="Caveat"/>
              </a:rPr>
              <a:t>Click ‘CONTINUE”</a:t>
            </a:r>
            <a:endParaRPr sz="1800" b="1" dirty="0">
              <a:solidFill>
                <a:srgbClr val="1C4587"/>
              </a:solidFill>
              <a:latin typeface="Caveat"/>
              <a:ea typeface="Caveat"/>
              <a:cs typeface="Caveat"/>
              <a:sym typeface="Cave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rgbClr val="1C4587"/>
              </a:solidFill>
              <a:latin typeface="Caveat"/>
              <a:ea typeface="Caveat"/>
              <a:cs typeface="Caveat"/>
              <a:sym typeface="Cave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solidFill>
                  <a:srgbClr val="1C4587"/>
                </a:solidFill>
                <a:latin typeface="Caveat"/>
                <a:ea typeface="Caveat"/>
                <a:cs typeface="Caveat"/>
                <a:sym typeface="Caveat"/>
              </a:rPr>
              <a:t>Click “OK”</a:t>
            </a:r>
            <a:endParaRPr sz="1800" b="1" dirty="0">
              <a:solidFill>
                <a:srgbClr val="1C4587"/>
              </a:solidFill>
              <a:latin typeface="Caveat"/>
              <a:ea typeface="Caveat"/>
              <a:cs typeface="Caveat"/>
              <a:sym typeface="Cave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rgbClr val="1C4587"/>
              </a:solidFill>
              <a:latin typeface="Caveat"/>
              <a:ea typeface="Caveat"/>
              <a:cs typeface="Caveat"/>
              <a:sym typeface="Cave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b="1" dirty="0">
                <a:solidFill>
                  <a:srgbClr val="1C4587"/>
                </a:solidFill>
                <a:latin typeface="Caveat"/>
                <a:ea typeface="Caveat"/>
                <a:cs typeface="Caveat"/>
                <a:sym typeface="Caveat"/>
              </a:rPr>
              <a:t>NOTE: You must clock out at the </a:t>
            </a:r>
            <a:r>
              <a:rPr lang="en" sz="1800" b="1" dirty="0" smtClean="0">
                <a:solidFill>
                  <a:srgbClr val="1C4587"/>
                </a:solidFill>
                <a:highlight>
                  <a:srgbClr val="FFFF00"/>
                </a:highlight>
                <a:latin typeface="Caveat"/>
                <a:ea typeface="Caveat"/>
                <a:cs typeface="Caveat"/>
                <a:sym typeface="Caveat"/>
              </a:rPr>
              <a:t>when you stop work </a:t>
            </a:r>
            <a:endParaRPr sz="1800" b="1" dirty="0">
              <a:solidFill>
                <a:srgbClr val="1C4587"/>
              </a:solidFill>
              <a:highlight>
                <a:srgbClr val="FFFF00"/>
              </a:highlight>
              <a:latin typeface="Caveat"/>
              <a:ea typeface="Caveat"/>
              <a:cs typeface="Caveat"/>
              <a:sym typeface="Cave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 b="1" dirty="0">
              <a:solidFill>
                <a:srgbClr val="1C4587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4"/>
          <p:cNvSpPr txBox="1">
            <a:spLocks noGrp="1"/>
          </p:cNvSpPr>
          <p:nvPr>
            <p:ph type="body" idx="1"/>
          </p:nvPr>
        </p:nvSpPr>
        <p:spPr>
          <a:xfrm>
            <a:off x="1429333" y="237701"/>
            <a:ext cx="7630200" cy="819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FF0000"/>
                </a:solidFill>
              </a:rPr>
              <a:t>What happens if I make a mistake?</a:t>
            </a:r>
            <a:endParaRPr dirty="0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dirty="0"/>
          </a:p>
        </p:txBody>
      </p:sp>
      <p:sp>
        <p:nvSpPr>
          <p:cNvPr id="150" name="Google Shape;150;p24"/>
          <p:cNvSpPr txBox="1">
            <a:spLocks noGrp="1"/>
          </p:cNvSpPr>
          <p:nvPr>
            <p:ph type="sldNum" idx="12"/>
          </p:nvPr>
        </p:nvSpPr>
        <p:spPr>
          <a:xfrm>
            <a:off x="8404384" y="2540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sp>
        <p:nvSpPr>
          <p:cNvPr id="2" name="TextBox 1"/>
          <p:cNvSpPr txBox="1"/>
          <p:nvPr/>
        </p:nvSpPr>
        <p:spPr>
          <a:xfrm>
            <a:off x="1507067" y="829733"/>
            <a:ext cx="702733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  <a:latin typeface="Caveat" panose="020B0604020202020204" charset="0"/>
              </a:rPr>
              <a:t>If you forget to clock in or clock out, you will be prompted with a “Missed Punch Screen” which will allow you to enter the correct time of your last clock in/clock out. </a:t>
            </a:r>
          </a:p>
          <a:p>
            <a:endParaRPr lang="en-US" sz="2400" dirty="0">
              <a:solidFill>
                <a:srgbClr val="0070C0"/>
              </a:solidFill>
              <a:latin typeface="Caveat" panose="020B0604020202020204" charset="0"/>
            </a:endParaRPr>
          </a:p>
          <a:p>
            <a:r>
              <a:rPr lang="en-US" sz="2400" dirty="0" smtClean="0">
                <a:solidFill>
                  <a:srgbClr val="0070C0"/>
                </a:solidFill>
                <a:latin typeface="Caveat" panose="020B0604020202020204" charset="0"/>
              </a:rPr>
              <a:t>Each “Missed Punch Screen” you encounter will </a:t>
            </a:r>
            <a:r>
              <a:rPr lang="en-US" sz="2400" dirty="0" smtClean="0">
                <a:solidFill>
                  <a:srgbClr val="0070C0"/>
                </a:solidFill>
                <a:latin typeface="Caveat" panose="020B0604020202020204" charset="0"/>
              </a:rPr>
              <a:t>reviewed by your Supervisor for approval.</a:t>
            </a:r>
            <a:endParaRPr lang="en-US" sz="2400" dirty="0" smtClean="0">
              <a:solidFill>
                <a:srgbClr val="0070C0"/>
              </a:solidFill>
              <a:latin typeface="Caveat" panose="020B0604020202020204" charset="0"/>
            </a:endParaRPr>
          </a:p>
          <a:p>
            <a:endParaRPr lang="en-US" sz="2400" dirty="0">
              <a:solidFill>
                <a:srgbClr val="0070C0"/>
              </a:solidFill>
              <a:latin typeface="Caveat" panose="020B0604020202020204" charset="0"/>
            </a:endParaRPr>
          </a:p>
          <a:p>
            <a:r>
              <a:rPr lang="en-US" sz="2400" dirty="0" smtClean="0">
                <a:solidFill>
                  <a:srgbClr val="0070C0"/>
                </a:solidFill>
                <a:latin typeface="Caveat" panose="020B0604020202020204" charset="0"/>
              </a:rPr>
              <a:t>Continuous issues with submitting your hours may result in your removal from the position. </a:t>
            </a:r>
            <a:endParaRPr lang="en-US" sz="2400" dirty="0">
              <a:solidFill>
                <a:srgbClr val="0070C0"/>
              </a:solidFill>
              <a:latin typeface="Caveat" panose="020B060402020202020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Kate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371</Words>
  <Application>Microsoft Office PowerPoint</Application>
  <PresentationFormat>On-screen Show (16:9)</PresentationFormat>
  <Paragraphs>69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Times New Roman</vt:lpstr>
      <vt:lpstr>Amatic SC</vt:lpstr>
      <vt:lpstr>Caveat</vt:lpstr>
      <vt:lpstr>Kate template</vt:lpstr>
      <vt:lpstr>TimeClock Plus for Lehigh University Hourly Employees </vt:lpstr>
      <vt:lpstr>Updates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Credits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Center for Academic success  Spring 2019</dc:title>
  <dc:creator>Kara Uhrich</dc:creator>
  <cp:lastModifiedBy>Kathleen J Miller</cp:lastModifiedBy>
  <cp:revision>8</cp:revision>
  <dcterms:modified xsi:type="dcterms:W3CDTF">2019-01-30T20:52:48Z</dcterms:modified>
</cp:coreProperties>
</file>